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8" r:id="rId2"/>
    <p:sldId id="271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6" r:id="rId11"/>
    <p:sldId id="291" r:id="rId12"/>
    <p:sldId id="290" r:id="rId13"/>
    <p:sldId id="287" r:id="rId14"/>
    <p:sldId id="284" r:id="rId15"/>
    <p:sldId id="288" r:id="rId16"/>
    <p:sldId id="289" r:id="rId17"/>
    <p:sldId id="292" r:id="rId18"/>
    <p:sldId id="293" r:id="rId19"/>
    <p:sldId id="294" r:id="rId20"/>
    <p:sldId id="259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B7E4EF"/>
    <a:srgbClr val="AA99F1"/>
    <a:srgbClr val="103A60"/>
    <a:srgbClr val="EF9FE9"/>
    <a:srgbClr val="2D95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9AACBE-3437-4A02-8839-4D2F9E09DEE9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7D46F1-EA2E-43D0-9EDB-29C37268A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&#1052;&#1080;&#1093;&#1072;&#1080;&#1083;%20&#1047;&#1074;&#1077;&#1079;&#1076;&#1080;&#1085;&#1089;&#1082;&#1080;&#1081;%20-%20&#1055;&#1077;&#1090;&#1077;&#1088;&#1073;&#1091;&#1088;&#1075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file:///C:\Users\user\Desktop\&#1052;&#1080;&#1093;&#1072;&#1080;&#1083;%20&#1047;&#1074;&#1077;&#1079;&#1076;&#1080;&#1085;&#1089;&#1082;&#1080;&#1081;%20-%20&#1055;&#1077;&#1090;&#1077;&#1088;&#1073;&#1091;&#1088;&#1075;.mp3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e9d159fe4cfcf9e8e8622c8ff6e496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С ДНЕМ РОЖДЕНИЯ, </a:t>
            </a:r>
          </a:p>
          <a:p>
            <a:pPr algn="ctr"/>
            <a:r>
              <a:rPr lang="ru-RU" sz="4800" dirty="0" smtClean="0">
                <a:latin typeface="Arial Black" pitchFamily="34" charset="0"/>
              </a:rPr>
              <a:t>САНКТ-ПЕТЕРБУРГ!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66124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27 мая   Санкт-Петербург отмечает  День города</a:t>
            </a:r>
            <a:endParaRPr lang="ru-RU" sz="2400" dirty="0"/>
          </a:p>
        </p:txBody>
      </p:sp>
      <p:pic>
        <p:nvPicPr>
          <p:cNvPr id="5" name="Михаил Звездинский - Петербург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1052736"/>
            <a:ext cx="69127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83671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Санкт-Петербург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 – один из красивейших мегаполисов мира, посмотреть на который приезжают путешественники из разных уголков планеты.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3" name="Рисунок 22" descr="ph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36912"/>
            <a:ext cx="3845423" cy="2828081"/>
          </a:xfrm>
          <a:prstGeom prst="rect">
            <a:avLst/>
          </a:prstGeom>
        </p:spPr>
      </p:pic>
      <p:pic>
        <p:nvPicPr>
          <p:cNvPr id="14" name="Рисунок 13" descr="turisty-fotografiruyutsya-s-petrom-i-i-ekaterinoy-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636912"/>
            <a:ext cx="4176000" cy="2808312"/>
          </a:xfrm>
          <a:prstGeom prst="rect">
            <a:avLst/>
          </a:prstGeom>
        </p:spPr>
      </p:pic>
    </p:spTree>
  </p:cSld>
  <p:clrMapOvr>
    <a:masterClrMapping/>
  </p:clrMapOvr>
  <p:transition spd="med" advTm="917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1052736"/>
            <a:ext cx="69127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692696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 Санкт-Петербурге проживает   более 5  миллионов горожан (второй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России по численности населения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после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Москвы).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" name="Рисунок 13" descr="Rossiyane2-600x39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1763688" y="1988840"/>
            <a:ext cx="5832000" cy="3878285"/>
          </a:xfrm>
          <a:prstGeom prst="rect">
            <a:avLst/>
          </a:prstGeom>
        </p:spPr>
      </p:pic>
    </p:spTree>
  </p:cSld>
  <p:clrMapOvr>
    <a:masterClrMapping/>
  </p:clrMapOvr>
  <p:transition spd="med" advClick="0" advTm="50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1052736"/>
            <a:ext cx="69127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stend-simvoly-sankt-peterburga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539552" y="1268760"/>
            <a:ext cx="8087723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med" advClick="0" advTm="1240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522920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Кораблик на шпиле Адмиралтейства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62068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Исторические символы Санкт-Петербурга</a:t>
            </a:r>
          </a:p>
        </p:txBody>
      </p:sp>
      <p:pic>
        <p:nvPicPr>
          <p:cNvPr id="14" name="Рисунок 13" descr="256761133766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844824"/>
            <a:ext cx="1916038" cy="3247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37414311337663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772816"/>
            <a:ext cx="1872208" cy="3173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966651133766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1268760"/>
            <a:ext cx="3810000" cy="252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23528" y="515719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 Ангел на шпиле Петропавловского собора Петропавловской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крепости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9872" y="3933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Медный всадник</a:t>
            </a:r>
          </a:p>
        </p:txBody>
      </p:sp>
    </p:spTree>
    <p:custDataLst>
      <p:tags r:id="rId1"/>
    </p:custDataLst>
  </p:cSld>
  <p:clrMapOvr>
    <a:masterClrMapping/>
  </p:clrMapOvr>
  <p:transition spd="med" advClick="0" advTm="787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692696"/>
            <a:ext cx="7704856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У Санкт-Петербурга много лестных имён.  Северная столица, город трех революций, Культурная столица, Северная Пальмира, город на Неве, Северная Венеция, город белых ночей – вот далеко неполный перечень неофициальных наименований Санкт-Петербурга.</a:t>
            </a:r>
            <a:endParaRPr lang="en-US" sz="20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kanaly-sankt_peterbur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36912"/>
            <a:ext cx="30480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zimniy-dvore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293096"/>
            <a:ext cx="2880320" cy="193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kryshi-sankt_peterburg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2636912"/>
            <a:ext cx="30480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 advTm="989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76470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Петербург – город-порт. Он сделал Россию морской державой. Адмиралтейство хранит историю побед российского флота.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6311591_x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916832"/>
            <a:ext cx="6315093" cy="41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 advTm="53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764704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На Малой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Невке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, у здания Нахимовского училища стоит великий  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крейсер Аврора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  – символ революции.  Возраст крейсера – более ста лет. Он был спущен на воду в 1897 году, и участвовал в русско-японской войне.  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300px-Aurora_Cruiser_Museum_(1)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2123728" y="2492896"/>
            <a:ext cx="5364000" cy="3593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 advTm="424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76470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Дворцовая площадь и Эрмитаж известны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на весь мир.</a:t>
            </a: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14" name="Рисунок 13" descr="b710ebd858bfd971d50f99f0acc027cd.png"/>
          <p:cNvPicPr>
            <a:picLocks noChangeAspect="1"/>
          </p:cNvPicPr>
          <p:nvPr/>
        </p:nvPicPr>
        <p:blipFill>
          <a:blip r:embed="rId4" cstate="print">
            <a:lum bright="-10000" contrast="-10000"/>
          </a:blip>
          <a:stretch>
            <a:fillRect/>
          </a:stretch>
        </p:blipFill>
        <p:spPr>
          <a:xfrm>
            <a:off x="1619672" y="1844824"/>
            <a:ext cx="5892113" cy="385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 advTm="41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764705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Санкт-Петербург сегодня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Razvodnyy-mosty-_-odin-iz-simvolov-Sankt_Peterbur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221088"/>
            <a:ext cx="7812000" cy="2031345"/>
          </a:xfrm>
          <a:prstGeom prst="rect">
            <a:avLst/>
          </a:prstGeom>
        </p:spPr>
      </p:pic>
      <p:pic>
        <p:nvPicPr>
          <p:cNvPr id="20" name="Рисунок 19" descr="35322a8b29b54dd29c28e097be131f1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1412776"/>
            <a:ext cx="3960000" cy="2637359"/>
          </a:xfrm>
          <a:prstGeom prst="rect">
            <a:avLst/>
          </a:prstGeom>
        </p:spPr>
      </p:pic>
      <p:pic>
        <p:nvPicPr>
          <p:cNvPr id="21" name="Рисунок 20" descr="s12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1340768"/>
            <a:ext cx="2397174" cy="2624906"/>
          </a:xfrm>
          <a:prstGeom prst="rect">
            <a:avLst/>
          </a:prstGeom>
        </p:spPr>
      </p:pic>
      <p:pic>
        <p:nvPicPr>
          <p:cNvPr id="14" name="Михаил Звездинский - Петербург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73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534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764704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Белые ночи – уникальное природное явление, символ Петербурга. С середины июня по начало июля солнце практически не заходит на ночь, длятся сумерки. В городе в это время проходят различные фестивали.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s1200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492896"/>
            <a:ext cx="5436096" cy="36150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7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764705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27 (16) мая 1703 года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был основан Санкт-Петербург.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0080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Основал город царь Пётр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img4.jpg"/>
          <p:cNvPicPr>
            <a:picLocks noChangeAspect="1"/>
          </p:cNvPicPr>
          <p:nvPr/>
        </p:nvPicPr>
        <p:blipFill>
          <a:blip r:embed="rId3" cstate="print"/>
          <a:srcRect l="7149" t="18900" r="46844" b="21251"/>
          <a:stretch>
            <a:fillRect/>
          </a:stretch>
        </p:blipFill>
        <p:spPr>
          <a:xfrm>
            <a:off x="683568" y="2708920"/>
            <a:ext cx="266429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8f722f686ac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r="22280"/>
          <a:stretch>
            <a:fillRect/>
          </a:stretch>
        </p:blipFill>
        <p:spPr>
          <a:xfrm>
            <a:off x="4067944" y="2564904"/>
            <a:ext cx="4176464" cy="318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10800000" flipV="1">
            <a:off x="4067943" y="5829658"/>
            <a:ext cx="4032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Строительство Петербурга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Пётр</a:t>
            </a:r>
            <a:r>
              <a:rPr lang="en-US" dirty="0" smtClean="0">
                <a:solidFill>
                  <a:srgbClr val="002060"/>
                </a:solidFill>
              </a:rPr>
              <a:t> I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4352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_50331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467544" y="692696"/>
            <a:ext cx="835292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Красуйся, град Петров, и стой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Неколебимо, как Россия!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                   А.С.Пушкин. «Медный всадник».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78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01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4584" y="-491835"/>
            <a:ext cx="10657184" cy="734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-dniom-rojdenia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2051720" y="1484784"/>
            <a:ext cx="4608512" cy="3135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45811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Презентацию подготовила библиотекарь Жихарева НИ.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5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«Санкт» значит «святой», «бург» – «город». </a:t>
            </a:r>
            <a:endParaRPr lang="en-US" sz="24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Царь назвал город в честь своего покровителя святого апостола Петра.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0" name="Рисунок 9" descr="img1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2245" b="3749"/>
          <a:stretch>
            <a:fillRect/>
          </a:stretch>
        </p:blipFill>
        <p:spPr>
          <a:xfrm>
            <a:off x="827584" y="2276872"/>
            <a:ext cx="3266247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3568" y="508518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Вскоре город стал столицей России и оставался ею больше двухсот лет.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Рисунок 6" descr="nachalo-stroitelstva-sankt_peterburg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5" y="2348880"/>
            <a:ext cx="342439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350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9269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Петропавловская крепость (Заячий остров)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 – самая старинная постройка Петербурга. Её строительство считается днём основания города. Толщина стен крепости 20 метров.</a:t>
            </a:r>
            <a:endParaRPr lang="ru-RU" sz="20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Рисунок 6" descr="petropavlovskaya-krepost.jpg"/>
          <p:cNvPicPr>
            <a:picLocks noChangeAspect="1"/>
          </p:cNvPicPr>
          <p:nvPr/>
        </p:nvPicPr>
        <p:blipFill>
          <a:blip r:embed="rId4" cstate="print">
            <a:lum bright="-10000" contrast="-20000"/>
          </a:blip>
          <a:stretch>
            <a:fillRect/>
          </a:stretch>
        </p:blipFill>
        <p:spPr>
          <a:xfrm>
            <a:off x="4572000" y="2852936"/>
            <a:ext cx="4032000" cy="2709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Fortress_of_Saint_Peterburg.jpg"/>
          <p:cNvPicPr>
            <a:picLocks noChangeAspect="1"/>
          </p:cNvPicPr>
          <p:nvPr/>
        </p:nvPicPr>
        <p:blipFill>
          <a:blip r:embed="rId5" cstate="print">
            <a:lum bright="-20000" contrast="-20000"/>
          </a:blip>
          <a:stretch>
            <a:fillRect/>
          </a:stretch>
        </p:blipFill>
        <p:spPr>
          <a:xfrm>
            <a:off x="755576" y="2276872"/>
            <a:ext cx="3731679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9552" y="544522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Одно из первых изображений Петропавловской крепости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Петропавловская  крепость</a:t>
            </a:r>
          </a:p>
        </p:txBody>
      </p:sp>
    </p:spTree>
    <p:custDataLst>
      <p:tags r:id="rId1"/>
    </p:custDataLst>
  </p:cSld>
  <p:clrMapOvr>
    <a:masterClrMapping/>
  </p:clrMapOvr>
  <p:transition spd="med" advClick="0" advTm="650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578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Петербург начал строиться как город крепость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95536" y="5256495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196753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«На берегу пустынных волн</a:t>
            </a:r>
            <a:b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Стоял </a:t>
            </a:r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он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, дум великих полн,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И вдаль глядел…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И думал он: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Отсель грозить мы будем шведу,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Здесь будет город заложен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Назло надменному соседу. 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Природой здесь нам суждено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В Европу прорубить окно…»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А.С.Пушкин.«Медный            всадник».</a:t>
            </a:r>
            <a:endParaRPr lang="ru-RU" b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" name="Рисунок 14" descr="b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340768"/>
            <a:ext cx="4123637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1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59" y="3933056"/>
            <a:ext cx="4104000" cy="213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11076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95536" y="470670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Задуманный Петром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как город-крепость и город-праздник, Санкт-Петербург вскоре стал одной из красивейших столиц Европы.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9" name="Рисунок 8" descr="s1200 (1)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1691680" y="836712"/>
            <a:ext cx="604027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63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836713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«Люблю тебя, Петра творенье,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Люблю твой строгий, стройный вид,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Невы державное теченье,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Береговой ее гранит…»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                     А.С.Пушкин. «Медный всадник».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4" name="Рисунок 13" descr="4773597_large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39552" y="2492896"/>
            <a:ext cx="3672000" cy="245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article455108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572000" y="3068960"/>
            <a:ext cx="3740449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305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Первым домом Петербурга стал домик Петра, построенный солдатами Семеновского полка всего за 3 дня из сосновых бревен, который сохранился до наших дней.</a:t>
            </a:r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" name="Рисунок 14" descr="800px-Domick_Petra_I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492896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800px-Peter_I_bust_(Zabello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2564904"/>
            <a:ext cx="2232000" cy="2976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Домик Петра</a:t>
            </a:r>
            <a:r>
              <a:rPr lang="en-US" dirty="0" smtClean="0">
                <a:solidFill>
                  <a:srgbClr val="002060"/>
                </a:solidFill>
              </a:rPr>
              <a:t> I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Бронзовый бюст Петра</a:t>
            </a:r>
            <a:r>
              <a:rPr lang="en-US" dirty="0" smtClean="0">
                <a:solidFill>
                  <a:srgbClr val="002060"/>
                </a:solidFill>
              </a:rPr>
              <a:t> I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606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2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647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860032" y="5664079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42930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764704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8144" y="56612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" name="Рисунок 13" descr="заставка-ленинград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835696" y="1988840"/>
            <a:ext cx="5508104" cy="4131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755576" y="83671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 2020 году городу исполнится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317 лет.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За свою историю Санкт-Петербург несколько раз менял свое название.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865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743</TotalTime>
  <Words>404</Words>
  <Application>Microsoft Office PowerPoint</Application>
  <PresentationFormat>Экран (4:3)</PresentationFormat>
  <Paragraphs>133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Lenochka</dc:creator>
  <cp:lastModifiedBy>Lenochka</cp:lastModifiedBy>
  <cp:revision>81</cp:revision>
  <dcterms:created xsi:type="dcterms:W3CDTF">2020-05-19T16:42:07Z</dcterms:created>
  <dcterms:modified xsi:type="dcterms:W3CDTF">2020-05-25T08:56:39Z</dcterms:modified>
</cp:coreProperties>
</file>