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5" r:id="rId4"/>
    <p:sldId id="258" r:id="rId5"/>
    <p:sldId id="259" r:id="rId6"/>
    <p:sldId id="272" r:id="rId7"/>
    <p:sldId id="273" r:id="rId8"/>
    <p:sldId id="260" r:id="rId9"/>
    <p:sldId id="286" r:id="rId10"/>
    <p:sldId id="262" r:id="rId11"/>
    <p:sldId id="267" r:id="rId12"/>
    <p:sldId id="287" r:id="rId13"/>
    <p:sldId id="288" r:id="rId14"/>
    <p:sldId id="289" r:id="rId15"/>
    <p:sldId id="280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1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математике (базовый уровень)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21</a:t>
            </a:r>
            <a:r>
              <a:rPr lang="ru-RU" dirty="0" smtClean="0"/>
              <a:t> задание базового уровня сложности.</a:t>
            </a:r>
          </a:p>
          <a:p>
            <a:endParaRPr lang="ru-RU" dirty="0" smtClean="0"/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21</a:t>
            </a:r>
          </a:p>
          <a:p>
            <a:pPr marL="109728" indent="0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Действия с геометрической фигурой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solidFill>
                  <a:schemeClr val="accent2"/>
                </a:solidFill>
              </a:rPr>
              <a:t>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</a:t>
            </a:r>
          </a:p>
        </p:txBody>
      </p: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3365" y="2567564"/>
            <a:ext cx="5904656" cy="40220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Действия с геометрической фигурой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solidFill>
                  <a:schemeClr val="accent2"/>
                </a:solidFill>
              </a:rPr>
              <a:t>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</a:t>
            </a:r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4088" y="2996952"/>
            <a:ext cx="6184376" cy="208823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Построение и исследование простейших математических моделей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</a:t>
            </a:r>
          </a:p>
        </p:txBody>
      </p:sp>
      <p:pic>
        <p:nvPicPr>
          <p:cNvPr id="3075" name="Picture 3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284984"/>
            <a:ext cx="5861248" cy="181359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Построение и исследование простейших математических моделей</a:t>
            </a:r>
          </a:p>
          <a:p>
            <a:pPr marL="0" lvl="0" indent="0" algn="ctr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   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Это новое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задание в 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     КИМ-2022</a:t>
            </a:r>
          </a:p>
        </p:txBody>
      </p:sp>
      <p:pic>
        <p:nvPicPr>
          <p:cNvPr id="409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212976"/>
            <a:ext cx="5616623" cy="20840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4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r>
                        <a:rPr lang="ru-RU" sz="2400" baseline="0" dirty="0" smtClean="0"/>
                        <a:t> и 5</a:t>
                      </a:r>
                      <a:r>
                        <a:rPr lang="ru-RU" sz="2400" dirty="0" smtClean="0"/>
                        <a:t> задания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2286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9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  <a:r>
                        <a:rPr lang="ru-RU" sz="2400" baseline="0" dirty="0" smtClean="0"/>
                        <a:t> задание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10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lvl="0" algn="just"/>
            <a:r>
              <a:rPr lang="ru-RU" dirty="0" smtClean="0"/>
              <a:t>Исключили задание 2 на вычисления и преобразования. Теперь это умение проверяет задание 7.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Добавили задания 5 и 20. Задание 5 проверяет действия с геометрическими фигурами, а задание 20 — работу с простейшими математическими моделями.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lvl="0" algn="just"/>
            <a:r>
              <a:rPr lang="ru-RU" dirty="0" smtClean="0"/>
              <a:t>Увеличилось количество заданий. Теперь их 21, а не 20. 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Максимальный балл за работу — 21.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(180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4 </a:t>
            </a:r>
            <a:r>
              <a:rPr lang="ru-RU" dirty="0" smtClean="0"/>
              <a:t>часа </a:t>
            </a:r>
            <a:r>
              <a:rPr lang="ru-RU" dirty="0" smtClean="0"/>
              <a:t>30 минут (270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Справочные материалы, которые выданы вместе с вариантом КИМ</a:t>
            </a:r>
          </a:p>
          <a:p>
            <a:endParaRPr lang="ru-RU" dirty="0" smtClean="0"/>
          </a:p>
          <a:p>
            <a:r>
              <a:rPr lang="ru-RU" dirty="0" smtClean="0"/>
              <a:t>Линейка</a:t>
            </a:r>
          </a:p>
          <a:p>
            <a:pPr lvl="1">
              <a:buNone/>
            </a:pPr>
            <a:r>
              <a:rPr lang="ru-RU" dirty="0" smtClean="0"/>
              <a:t>Не должна содержать справочную информацию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21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276872"/>
          <a:ext cx="8136135" cy="3383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Алгебра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Уравнения и неравенства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Функции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Начала математического анализа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276872"/>
          <a:ext cx="8136135" cy="283464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Геометрия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Элементы комбинаторики,</a:t>
                      </a:r>
                    </a:p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статистики и теории вероятностей</a:t>
                      </a:r>
                      <a:endParaRPr lang="ru-RU" sz="4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816</TotalTime>
  <Words>353</Words>
  <Application>Microsoft Office PowerPoint</Application>
  <PresentationFormat>Экран (4:3)</PresentationFormat>
  <Paragraphs>136</Paragraphs>
  <Slides>16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ЕГЭ-2022 по математике (базовый уровень)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Задание №5</vt:lpstr>
      <vt:lpstr>Задание №5</vt:lpstr>
      <vt:lpstr>Задание №20</vt:lpstr>
      <vt:lpstr>Задание №20</vt:lpstr>
      <vt:lpstr>Сравнение КИМ-2022 с КИМ-2021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128</cp:revision>
  <dcterms:created xsi:type="dcterms:W3CDTF">2020-08-31T10:23:09Z</dcterms:created>
  <dcterms:modified xsi:type="dcterms:W3CDTF">2021-10-23T13:57:07Z</dcterms:modified>
</cp:coreProperties>
</file>