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5" r:id="rId4"/>
    <p:sldId id="258" r:id="rId5"/>
    <p:sldId id="259" r:id="rId6"/>
    <p:sldId id="272" r:id="rId7"/>
    <p:sldId id="273" r:id="rId8"/>
    <p:sldId id="260" r:id="rId9"/>
    <p:sldId id="286" r:id="rId10"/>
    <p:sldId id="262" r:id="rId11"/>
    <p:sldId id="267" r:id="rId12"/>
    <p:sldId id="287" r:id="rId13"/>
    <p:sldId id="288" r:id="rId14"/>
    <p:sldId id="289" r:id="rId15"/>
    <p:sldId id="280" r:id="rId16"/>
    <p:sldId id="28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11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математике (базовый уровень)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21</a:t>
            </a:r>
            <a:r>
              <a:rPr lang="ru-RU" dirty="0" smtClean="0"/>
              <a:t> задание базового уровня сложности.</a:t>
            </a:r>
          </a:p>
          <a:p>
            <a:endParaRPr lang="ru-RU" dirty="0" smtClean="0"/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21</a:t>
            </a:r>
          </a:p>
          <a:p>
            <a:pPr marL="109728" indent="0"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 smtClean="0"/>
              <a:t>Действия с геометрической фигурой</a:t>
            </a:r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solidFill>
                  <a:schemeClr val="accent2"/>
                </a:solidFill>
              </a:rPr>
              <a:t>Это новое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53365" y="2567564"/>
            <a:ext cx="5904656" cy="402201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 smtClean="0"/>
              <a:t>Действия с геометрической фигурой</a:t>
            </a:r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solidFill>
                  <a:schemeClr val="accent2"/>
                </a:solidFill>
              </a:rPr>
              <a:t>Это новое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64088" y="2996952"/>
            <a:ext cx="6184376" cy="2088231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 smtClean="0"/>
              <a:t>Построение и исследование простейших математических моделей</a:t>
            </a:r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   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Это новое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3075" name="Picture 3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3284984"/>
            <a:ext cx="5861248" cy="181359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 smtClean="0"/>
              <a:t>Построение и исследование простейших математических моделей</a:t>
            </a:r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   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Это новое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4098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212976"/>
            <a:ext cx="5616623" cy="208404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4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r>
                        <a:rPr lang="ru-RU" sz="2400" baseline="0" dirty="0" smtClean="0"/>
                        <a:t> и 5</a:t>
                      </a:r>
                      <a:r>
                        <a:rPr lang="ru-RU" sz="2400" dirty="0" smtClean="0"/>
                        <a:t> задания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2286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  <a:r>
                        <a:rPr lang="ru-RU" sz="2400" baseline="0" dirty="0" smtClean="0"/>
                        <a:t> задание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 smtClean="0"/>
              <a:t>Исключили задание 2 на вычисления и преобразования. Теперь это умение проверяет задание 7.</a:t>
            </a:r>
          </a:p>
          <a:p>
            <a:pPr lvl="0" algn="just"/>
            <a:endParaRPr lang="ru-RU" dirty="0" smtClean="0"/>
          </a:p>
          <a:p>
            <a:pPr lvl="0" algn="just"/>
            <a:r>
              <a:rPr lang="ru-RU" dirty="0" smtClean="0"/>
              <a:t>Добавили задания 5 и 20. Задание 5 проверяет действия с геометрическими фигурами, а задание 20 — работу с простейшими математическими моделями.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 smtClean="0"/>
              <a:t>Увеличилось количество заданий. Теперь их 21, а не 20. </a:t>
            </a:r>
          </a:p>
          <a:p>
            <a:pPr lvl="0" algn="just"/>
            <a:endParaRPr lang="ru-RU" dirty="0" smtClean="0"/>
          </a:p>
          <a:p>
            <a:pPr lvl="0" algn="just"/>
            <a:r>
              <a:rPr lang="ru-RU" dirty="0" smtClean="0"/>
              <a:t>Максимальный балл за работу — 21.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(180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4 </a:t>
            </a:r>
            <a:r>
              <a:rPr lang="ru-RU" dirty="0" smtClean="0"/>
              <a:t>часа </a:t>
            </a:r>
            <a:r>
              <a:rPr lang="ru-RU" dirty="0" smtClean="0"/>
              <a:t>30 минут (270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Справочные материалы, которые выданы вместе с вариантом КИМ</a:t>
            </a:r>
          </a:p>
          <a:p>
            <a:endParaRPr lang="ru-RU" dirty="0" smtClean="0"/>
          </a:p>
          <a:p>
            <a:r>
              <a:rPr lang="ru-RU" dirty="0" smtClean="0"/>
              <a:t>Линейка</a:t>
            </a:r>
          </a:p>
          <a:p>
            <a:pPr lvl="1">
              <a:buNone/>
            </a:pPr>
            <a:r>
              <a:rPr lang="ru-RU" dirty="0" smtClean="0"/>
              <a:t>Не должна содержать справочную информацию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21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33832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Алгебра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Уравнения и неравенства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Функции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Начала математического анализа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28346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Геометрия</a:t>
                      </a:r>
                      <a:endParaRPr lang="ru-RU" sz="3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Элементы комбинаторики,</a:t>
                      </a:r>
                    </a:p>
                    <a:p>
                      <a:pPr algn="just"/>
                      <a:r>
                        <a:rPr kumimoji="0" lang="ru-RU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статистики и теории вероятностей</a:t>
                      </a:r>
                      <a:endParaRPr lang="ru-RU" sz="4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816</TotalTime>
  <Words>353</Words>
  <Application>Microsoft Office PowerPoint</Application>
  <PresentationFormat>Экран (4:3)</PresentationFormat>
  <Paragraphs>136</Paragraphs>
  <Slides>16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ЕГЭ-2022 по математике (базовый уровень)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Задание №5</vt:lpstr>
      <vt:lpstr>Задание №5</vt:lpstr>
      <vt:lpstr>Задание №20</vt:lpstr>
      <vt:lpstr>Задание №20</vt:lpstr>
      <vt:lpstr>Сравнение КИМ-2022 с КИМ-2021</vt:lpstr>
      <vt:lpstr>Сравнение КИМ-2022 с КИМ-2021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128</cp:revision>
  <dcterms:created xsi:type="dcterms:W3CDTF">2020-08-31T10:23:09Z</dcterms:created>
  <dcterms:modified xsi:type="dcterms:W3CDTF">2021-10-23T13:57:07Z</dcterms:modified>
</cp:coreProperties>
</file>