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76" r:id="rId4"/>
    <p:sldId id="258" r:id="rId5"/>
    <p:sldId id="259" r:id="rId6"/>
    <p:sldId id="272" r:id="rId7"/>
    <p:sldId id="273" r:id="rId8"/>
    <p:sldId id="266" r:id="rId9"/>
    <p:sldId id="260" r:id="rId10"/>
    <p:sldId id="277" r:id="rId11"/>
    <p:sldId id="278" r:id="rId12"/>
    <p:sldId id="265" r:id="rId13"/>
    <p:sldId id="281" r:id="rId14"/>
    <p:sldId id="267" r:id="rId15"/>
    <p:sldId id="282" r:id="rId16"/>
    <p:sldId id="279" r:id="rId17"/>
    <p:sldId id="28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>
        <p:scale>
          <a:sx n="70" d="100"/>
          <a:sy n="70" d="100"/>
        </p:scale>
        <p:origin x="-126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381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38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smtClean="0">
                <a:solidFill>
                  <a:schemeClr val="accent2"/>
                </a:solidFill>
              </a:rPr>
              <a:t>ЕГЭ-2022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</a:t>
            </a:r>
            <a:r>
              <a:rPr lang="ru-RU" sz="6000" dirty="0">
                <a:solidFill>
                  <a:schemeClr val="accent2"/>
                </a:solidFill>
              </a:rPr>
              <a:t>русскому </a:t>
            </a:r>
            <a:r>
              <a:rPr lang="ru-RU" sz="6000" dirty="0" smtClean="0">
                <a:solidFill>
                  <a:schemeClr val="accent2"/>
                </a:solidFill>
              </a:rPr>
              <a:t>языку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 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8311" y="1943100"/>
          <a:ext cx="8136136" cy="24688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/>
                <a:gridCol w="208823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изобразительно-выразительные средства языка</a:t>
                      </a:r>
                      <a:endParaRPr lang="ru-RU" sz="3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Информационная переработка текста. Сочинение</a:t>
                      </a:r>
                      <a:endParaRPr lang="ru-RU" sz="3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27</a:t>
            </a:r>
            <a:r>
              <a:rPr lang="ru-RU" dirty="0" smtClean="0"/>
              <a:t> заданий</a:t>
            </a:r>
          </a:p>
          <a:p>
            <a:endParaRPr lang="ru-RU" dirty="0" smtClean="0"/>
          </a:p>
          <a:p>
            <a:r>
              <a:rPr lang="ru-RU" dirty="0" smtClean="0"/>
              <a:t>№ 1-26 – Часть 1. Задания с кратким ответом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33</a:t>
            </a:r>
          </a:p>
          <a:p>
            <a:endParaRPr lang="ru-RU" dirty="0" smtClean="0"/>
          </a:p>
          <a:p>
            <a:r>
              <a:rPr lang="ru-RU" dirty="0" smtClean="0"/>
              <a:t>№ 27 – Часть 2. Задание с </a:t>
            </a:r>
            <a:r>
              <a:rPr lang="ru-RU" dirty="0" smtClean="0"/>
              <a:t>развернутым </a:t>
            </a:r>
            <a:r>
              <a:rPr lang="ru-RU" dirty="0" smtClean="0"/>
              <a:t>ответом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25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568" y="2041924"/>
            <a:ext cx="8874920" cy="304326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Информационная обработка письменных текстов различных стилей и жанров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>
              <a:buNone/>
            </a:pPr>
            <a:r>
              <a:rPr lang="ru-RU" dirty="0" smtClean="0">
                <a:solidFill>
                  <a:schemeClr val="accent2"/>
                </a:solidFill>
              </a:rPr>
              <a:t>В КИМ-2022 изменилось содержание задания №1</a:t>
            </a:r>
            <a:endParaRPr lang="ru-RU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700808"/>
            <a:ext cx="5381625" cy="488632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№16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46449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Знаки препинания в простом </a:t>
            </a:r>
            <a:r>
              <a:rPr lang="ru-RU" dirty="0" smtClean="0"/>
              <a:t>осложненном </a:t>
            </a:r>
            <a:r>
              <a:rPr lang="ru-RU" dirty="0" smtClean="0"/>
              <a:t>предложении. Пунктуация в </a:t>
            </a:r>
            <a:r>
              <a:rPr lang="ru-RU" dirty="0" smtClean="0"/>
              <a:t>сложносочиненном </a:t>
            </a:r>
            <a:r>
              <a:rPr lang="ru-RU" dirty="0" smtClean="0"/>
              <a:t>предложении.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>
              <a:buNone/>
            </a:pPr>
            <a:r>
              <a:rPr lang="ru-RU" dirty="0" smtClean="0">
                <a:solidFill>
                  <a:schemeClr val="accent2"/>
                </a:solidFill>
              </a:rPr>
              <a:t>В КИМ-2021 нужно было выбрать 2 пункта. </a:t>
            </a:r>
          </a:p>
          <a:p>
            <a:pPr marL="109728" indent="0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>
              <a:buNone/>
            </a:pPr>
            <a:r>
              <a:rPr lang="ru-RU" dirty="0" smtClean="0">
                <a:solidFill>
                  <a:schemeClr val="accent2"/>
                </a:solidFill>
              </a:rPr>
              <a:t>В КИМ-2022 количество верных пунктов не указано.</a:t>
            </a:r>
          </a:p>
          <a:p>
            <a:pPr marL="109728" indent="0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>
              <a:buNone/>
            </a:pPr>
            <a:r>
              <a:rPr lang="ru-RU" dirty="0" smtClean="0">
                <a:solidFill>
                  <a:schemeClr val="accent2"/>
                </a:solidFill>
              </a:rPr>
              <a:t>Максимальный балл за задание – 1 балл (ранее – 2 балла).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№16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1" y="1916832"/>
            <a:ext cx="6129321" cy="403244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068960"/>
            <a:ext cx="3203848" cy="1656184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000" dirty="0" smtClean="0">
                <a:solidFill>
                  <a:schemeClr val="accent2"/>
                </a:solidFill>
              </a:rPr>
              <a:t>В задании 19 КИМ-2022 структура </a:t>
            </a:r>
            <a:r>
              <a:rPr lang="ru-RU" sz="2000" dirty="0" smtClean="0">
                <a:solidFill>
                  <a:schemeClr val="accent2"/>
                </a:solidFill>
              </a:rPr>
              <a:t>сложноподчиненных </a:t>
            </a:r>
            <a:r>
              <a:rPr lang="ru-RU" sz="2000" dirty="0" smtClean="0">
                <a:solidFill>
                  <a:schemeClr val="accent2"/>
                </a:solidFill>
              </a:rPr>
              <a:t>предложений разнообразнее и сложнее.</a:t>
            </a:r>
          </a:p>
        </p:txBody>
      </p:sp>
      <p:pic>
        <p:nvPicPr>
          <p:cNvPr id="3075" name="Picture 3" descr="C:\Users\yuklyukvina\Desktop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852936"/>
            <a:ext cx="5544616" cy="216024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323528" y="1988840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Знаки препинания в </a:t>
            </a:r>
            <a:r>
              <a:rPr lang="ru-RU" sz="2400" dirty="0" smtClean="0"/>
              <a:t>сложноподчиненном </a:t>
            </a:r>
            <a:r>
              <a:rPr lang="ru-RU" sz="2400" dirty="0" smtClean="0"/>
              <a:t>предложении</a:t>
            </a:r>
            <a:endParaRPr lang="ru-RU" sz="24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№27.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3600400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ru-RU" dirty="0" smtClean="0"/>
              <a:t>Сочинение</a:t>
            </a:r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r>
              <a:rPr lang="ru-RU" dirty="0" smtClean="0"/>
              <a:t>Уточняется </a:t>
            </a:r>
            <a:r>
              <a:rPr lang="ru-RU" dirty="0" smtClean="0">
                <a:solidFill>
                  <a:schemeClr val="accent2"/>
                </a:solidFill>
              </a:rPr>
              <a:t>критерий К8 </a:t>
            </a:r>
            <a:r>
              <a:rPr lang="ru-RU" dirty="0" smtClean="0"/>
              <a:t>«Соблюдение пунктуационных норм» для сочинения </a:t>
            </a:r>
            <a:r>
              <a:rPr lang="ru-RU" dirty="0" smtClean="0"/>
              <a:t>объемом </a:t>
            </a:r>
            <a:r>
              <a:rPr lang="ru-RU" dirty="0" smtClean="0">
                <a:solidFill>
                  <a:schemeClr val="accent2"/>
                </a:solidFill>
              </a:rPr>
              <a:t>от  70 до 150 слов. </a:t>
            </a:r>
          </a:p>
          <a:p>
            <a:pPr marL="109728" indent="0" algn="just">
              <a:buNone/>
            </a:pPr>
            <a:r>
              <a:rPr lang="ru-RU" dirty="0" smtClean="0"/>
              <a:t>1 балл ставится в случае: </a:t>
            </a:r>
          </a:p>
          <a:p>
            <a:pPr marL="109728" indent="0" algn="just"/>
            <a:r>
              <a:rPr lang="ru-RU" dirty="0" smtClean="0"/>
              <a:t> КИМ 2021 – 1-3 ошибки;</a:t>
            </a:r>
          </a:p>
          <a:p>
            <a:pPr marL="109728" indent="0" algn="just"/>
            <a:r>
              <a:rPr lang="ru-RU" dirty="0" smtClean="0"/>
              <a:t> КИМ 2022 – не более двух ошибок.</a:t>
            </a:r>
          </a:p>
          <a:p>
            <a:pPr marL="109728" indent="0">
              <a:buNone/>
            </a:pPr>
            <a:endParaRPr lang="ru-RU" sz="1800" dirty="0" smtClean="0"/>
          </a:p>
          <a:p>
            <a:pPr marL="109728" indent="0">
              <a:buNone/>
            </a:pPr>
            <a:endParaRPr lang="ru-RU" sz="1800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/>
            <a:r>
              <a:rPr lang="ru-RU" dirty="0" smtClean="0"/>
              <a:t> Исключили составное задание 1-3, которое проверяло умение сжато передавать главную информацию текста. Вместо него включили составное задание по выполнению стилистического анализа текста.</a:t>
            </a:r>
          </a:p>
          <a:p>
            <a:pPr marL="109728" indent="0" algn="just"/>
            <a:endParaRPr lang="ru-RU" dirty="0" smtClean="0"/>
          </a:p>
          <a:p>
            <a:pPr marL="109728" indent="0" algn="just"/>
            <a:r>
              <a:rPr lang="ru-RU" dirty="0" smtClean="0"/>
              <a:t> В задании 16 изменили формулировку и оценивание языкового материала.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/>
            <a:r>
              <a:rPr lang="ru-RU" dirty="0" smtClean="0"/>
              <a:t> В задании 19 расширили языковой материал для пунктуационного анализа.</a:t>
            </a:r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just"/>
            <a:r>
              <a:rPr lang="ru-RU" dirty="0" smtClean="0"/>
              <a:t> В задании 27 уточнили нормы оценивания сочинения объемом от 70 до 150 слов.</a:t>
            </a:r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just"/>
            <a:r>
              <a:rPr lang="ru-RU" dirty="0" smtClean="0"/>
              <a:t> Уменьшили первичный балл. Теперь он 58, а не 59. 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3 </a:t>
            </a:r>
            <a:r>
              <a:rPr lang="ru-RU" dirty="0"/>
              <a:t>часа </a:t>
            </a:r>
            <a:r>
              <a:rPr lang="ru-RU" dirty="0" smtClean="0"/>
              <a:t>30 </a:t>
            </a:r>
            <a:r>
              <a:rPr lang="ru-RU" dirty="0"/>
              <a:t>минут (</a:t>
            </a:r>
            <a:r>
              <a:rPr lang="ru-RU" dirty="0" smtClean="0"/>
              <a:t>210 </a:t>
            </a:r>
            <a:r>
              <a:rPr lang="ru-RU" dirty="0"/>
              <a:t>минут)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5 часов (300 минут) </a:t>
            </a:r>
            <a:endParaRPr lang="ru-RU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Не предусмотрено</a:t>
            </a: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58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199159"/>
              </p:ext>
            </p:extLst>
          </p:nvPr>
        </p:nvGraphicFramePr>
        <p:xfrm>
          <a:off x="468311" y="1943100"/>
          <a:ext cx="8136136" cy="3779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/>
                <a:gridCol w="208823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Лингвистический анализ текстов различных функциональных разновидностей языка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5</a:t>
                      </a:r>
                      <a:endParaRPr lang="ru-RU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орфоэпические (акцентологические) нормы современного русского литературного языка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лексические нормы современного русского литературного языка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9470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8311" y="1943100"/>
          <a:ext cx="8136136" cy="3779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/>
                <a:gridCol w="208823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орфографические нормы современного русского литературного языка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пунктуационные нормы современного русского литературного языка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грамматические (морфологические и синтаксические) нормы современного русского литературного языка</a:t>
                      </a:r>
                      <a:endParaRPr lang="ru-RU" sz="2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460</TotalTime>
  <Words>396</Words>
  <Application>Microsoft Office PowerPoint</Application>
  <PresentationFormat>Экран (4:3)</PresentationFormat>
  <Paragraphs>102</Paragraphs>
  <Slides>17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Городская</vt:lpstr>
      <vt:lpstr>ЕГЭ-2022 по русскому языку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Содержательные разделы</vt:lpstr>
      <vt:lpstr>Задания</vt:lpstr>
      <vt:lpstr>Задание №1</vt:lpstr>
      <vt:lpstr>Задание №1</vt:lpstr>
      <vt:lpstr>Задание №16</vt:lpstr>
      <vt:lpstr>Задание №16</vt:lpstr>
      <vt:lpstr>Задание №19</vt:lpstr>
      <vt:lpstr>Задание №27.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57</cp:revision>
  <dcterms:created xsi:type="dcterms:W3CDTF">2020-08-31T10:23:09Z</dcterms:created>
  <dcterms:modified xsi:type="dcterms:W3CDTF">2021-10-23T14:12:17Z</dcterms:modified>
</cp:coreProperties>
</file>