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79" r:id="rId5"/>
    <p:sldId id="272" r:id="rId6"/>
    <p:sldId id="273" r:id="rId7"/>
    <p:sldId id="260" r:id="rId8"/>
    <p:sldId id="280" r:id="rId9"/>
    <p:sldId id="262" r:id="rId10"/>
    <p:sldId id="281" r:id="rId11"/>
    <p:sldId id="267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smtClean="0">
                <a:solidFill>
                  <a:schemeClr val="accent2"/>
                </a:solidFill>
              </a:rPr>
              <a:t>ЕГЭ-2022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информатике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390912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pic>
        <p:nvPicPr>
          <p:cNvPr id="102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836712"/>
            <a:ext cx="4428431" cy="554461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95536" y="1700808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Поиск информации в реляционных базах данных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3645024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Теперь задание выполняется с использованием файла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8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sp>
        <p:nvSpPr>
          <p:cNvPr id="12" name="TextBox 11"/>
          <p:cNvSpPr txBox="1"/>
          <p:nvPr/>
        </p:nvSpPr>
        <p:spPr>
          <a:xfrm>
            <a:off x="251520" y="155679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Составление алгоритма обработки числовой последовательности и его запись в виде простой программы (10–15 строк) на языке программирования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707" y="3356992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Теперь задание выполняется с использованием файла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3068960"/>
            <a:ext cx="6386956" cy="259228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564904"/>
            <a:ext cx="6087797" cy="32403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sp>
        <p:nvSpPr>
          <p:cNvPr id="12" name="TextBox 11"/>
          <p:cNvSpPr txBox="1"/>
          <p:nvPr/>
        </p:nvSpPr>
        <p:spPr>
          <a:xfrm>
            <a:off x="251520" y="155679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Умение создавать собственные программы (10–20 строк) для обработки целочисленной информации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3356992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В КИМ-2022 максимальный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 балл за это 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задание – 1. 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В КИМ-2021 – 2. </a:t>
            </a: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 fontScale="85000" lnSpcReduction="10000"/>
          </a:bodyPr>
          <a:lstStyle/>
          <a:p>
            <a:pPr marL="109728" indent="0" algn="just"/>
            <a:r>
              <a:rPr lang="ru-RU" dirty="0" smtClean="0"/>
              <a:t> В задании 3 теперь используется файл с простой реляционной базой данных, которая состоит из нескольких таблиц.</a:t>
            </a:r>
          </a:p>
          <a:p>
            <a:pPr marL="109728" indent="0" algn="just"/>
            <a:endParaRPr lang="ru-RU" dirty="0" smtClean="0"/>
          </a:p>
          <a:p>
            <a:pPr marL="109728" indent="0" algn="just"/>
            <a:r>
              <a:rPr lang="ru-RU" dirty="0" smtClean="0"/>
              <a:t> В задании 17 теперь используется файл с целочисленной последовательностью. Ученик обрабатывает ее с использованием массива.</a:t>
            </a:r>
          </a:p>
          <a:p>
            <a:pPr marL="109728" indent="0" algn="just"/>
            <a:endParaRPr lang="ru-RU" dirty="0" smtClean="0"/>
          </a:p>
          <a:p>
            <a:pPr marL="109728" indent="0" algn="just"/>
            <a:r>
              <a:rPr lang="ru-RU" dirty="0" smtClean="0"/>
              <a:t> Максимальный балл за задание 25 теперь равен 1.</a:t>
            </a:r>
          </a:p>
          <a:p>
            <a:pPr marL="109728" indent="0" algn="just"/>
            <a:endParaRPr lang="ru-RU" dirty="0" smtClean="0"/>
          </a:p>
          <a:p>
            <a:pPr marL="109728" indent="0" algn="just"/>
            <a:r>
              <a:rPr lang="ru-RU" dirty="0" smtClean="0"/>
              <a:t> Уменьшили максимальный балл за работу. Теперь он 29, а не 30.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 55 минут (235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5 часов 25 минут (325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4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Компьютер, на котором установлены:</a:t>
            </a:r>
          </a:p>
          <a:p>
            <a:r>
              <a:rPr lang="ru-RU" dirty="0" smtClean="0"/>
              <a:t>операционная система </a:t>
            </a:r>
          </a:p>
          <a:p>
            <a:r>
              <a:rPr lang="ru-RU" dirty="0" smtClean="0"/>
              <a:t>редакторы электронных таблиц</a:t>
            </a:r>
          </a:p>
          <a:p>
            <a:r>
              <a:rPr lang="ru-RU" dirty="0" smtClean="0"/>
              <a:t>текстовые редакторы</a:t>
            </a:r>
          </a:p>
          <a:p>
            <a:r>
              <a:rPr lang="ru-RU" dirty="0" smtClean="0"/>
              <a:t>среды программирования на языках: Школьный алгоритмический язык, С#, C++, </a:t>
            </a:r>
            <a:r>
              <a:rPr lang="ru-RU" dirty="0" err="1" smtClean="0"/>
              <a:t>Pascal</a:t>
            </a:r>
            <a:r>
              <a:rPr lang="ru-RU" dirty="0" smtClean="0"/>
              <a:t>, </a:t>
            </a:r>
            <a:r>
              <a:rPr lang="ru-RU" dirty="0" err="1" smtClean="0"/>
              <a:t>Java</a:t>
            </a:r>
            <a:r>
              <a:rPr lang="ru-RU" dirty="0" smtClean="0"/>
              <a:t>, </a:t>
            </a:r>
            <a:r>
              <a:rPr lang="ru-RU" dirty="0" err="1" smtClean="0"/>
              <a:t>Python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29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415073"/>
              </p:ext>
            </p:extLst>
          </p:nvPr>
        </p:nvGraphicFramePr>
        <p:xfrm>
          <a:off x="468311" y="1943100"/>
          <a:ext cx="8136136" cy="3931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47905"/>
                <a:gridCol w="20882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</a:t>
                      </a:r>
                      <a:r>
                        <a:rPr kumimoji="0" lang="ru-RU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kumimoji="0" lang="ru-RU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ее </a:t>
                      </a: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кодирование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Моделирование и компьютерный эксперимент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счисления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Логика и алгоритмы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теории алгоритмов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Программирование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8311" y="1943100"/>
          <a:ext cx="8136136" cy="29260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47905"/>
                <a:gridCol w="20882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Архитектура компьютеров и компьютерных сетей</a:t>
                      </a:r>
                      <a:endParaRPr lang="ru-RU" sz="4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Обработка числовой информации</a:t>
                      </a:r>
                      <a:endParaRPr lang="ru-RU" sz="4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Технологии поиска и хранения информации</a:t>
                      </a:r>
                      <a:endParaRPr lang="ru-RU" sz="4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dirty="0" smtClean="0"/>
              <a:t>Экзаменационная работа содержит </a:t>
            </a:r>
            <a:r>
              <a:rPr lang="ru-RU" sz="2400" dirty="0" smtClean="0">
                <a:solidFill>
                  <a:schemeClr val="accent2"/>
                </a:solidFill>
              </a:rPr>
              <a:t>27</a:t>
            </a:r>
            <a:r>
              <a:rPr lang="ru-RU" sz="2400" dirty="0" smtClean="0"/>
              <a:t> заданий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/>
            <a:r>
              <a:rPr lang="ru-RU" sz="2400" dirty="0" smtClean="0"/>
              <a:t> Для выполнения 11 заданий требуется специализированное ПО</a:t>
            </a:r>
          </a:p>
          <a:p>
            <a:pPr marL="109728" indent="0"/>
            <a:endParaRPr lang="ru-RU" sz="2400" dirty="0" smtClean="0"/>
          </a:p>
          <a:p>
            <a:pPr marL="109728" lvl="1" indent="0">
              <a:buClr>
                <a:schemeClr val="accent3"/>
              </a:buClr>
              <a:buNone/>
            </a:pPr>
            <a:r>
              <a:rPr lang="ru-RU" sz="2400" dirty="0" smtClean="0"/>
              <a:t>Максимальное количество баллов – 13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/>
            <a:r>
              <a:rPr lang="ru-RU" sz="2400" dirty="0" smtClean="0"/>
              <a:t> Для выполнения 16 заданий не требуется специализированное ПО</a:t>
            </a:r>
          </a:p>
          <a:p>
            <a:pPr marL="109728" indent="0"/>
            <a:endParaRPr lang="ru-RU" sz="2400" dirty="0" smtClean="0"/>
          </a:p>
          <a:p>
            <a:pPr marL="109728" lvl="1" indent="0">
              <a:buClr>
                <a:schemeClr val="accent3"/>
              </a:buClr>
              <a:buNone/>
            </a:pPr>
            <a:r>
              <a:rPr lang="ru-RU" sz="2400" dirty="0" smtClean="0"/>
              <a:t>Максимальное количество баллов – 16</a:t>
            </a:r>
          </a:p>
          <a:p>
            <a:pPr marL="109728" indent="0"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593</TotalTime>
  <Words>318</Words>
  <Application>Microsoft Office PowerPoint</Application>
  <PresentationFormat>Экран (4:3)</PresentationFormat>
  <Paragraphs>89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ЕГЭ-2022 по информатике</vt:lpstr>
      <vt:lpstr>Изменения в КИМ ЕГЭ-2022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Содержательные разделы</vt:lpstr>
      <vt:lpstr>Задания</vt:lpstr>
      <vt:lpstr>Задание №3</vt:lpstr>
      <vt:lpstr>Задание №17</vt:lpstr>
      <vt:lpstr>Задание №25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89</cp:revision>
  <dcterms:created xsi:type="dcterms:W3CDTF">2020-08-31T10:23:09Z</dcterms:created>
  <dcterms:modified xsi:type="dcterms:W3CDTF">2021-10-23T13:09:32Z</dcterms:modified>
</cp:coreProperties>
</file>