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4660"/>
  </p:normalViewPr>
  <p:slideViewPr>
    <p:cSldViewPr>
      <p:cViewPr varScale="1">
        <p:scale>
          <a:sx n="86" d="100"/>
          <a:sy n="86" d="100"/>
        </p:scale>
        <p:origin x="14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807CF-6319-489D-A37F-5D6756D09AC6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8AC5-8196-41B6-96BE-A951144C4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6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BD9B-E038-44D2-9C35-43D72F07E10A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BBD16-C778-464B-90A8-5E370AB4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6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7AFF6-B552-44C0-90AF-2CB2F2C1FF87}" type="datetime1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6D0-83C2-4441-A056-473B7B83EB77}" type="datetime1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0D12-4594-4ADD-8247-06E703410188}" type="datetime1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4833-8547-4127-AADE-2185658FC955}" type="datetime1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3833-2472-4D62-926A-CF8ED519CBC6}" type="datetime1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66DC-4930-49B8-887F-1033EF7DE9EB}" type="datetime1">
              <a:rPr lang="ru-RU" smtClean="0"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82C-6C93-44BC-A393-D25459B99B45}" type="datetime1">
              <a:rPr lang="ru-RU" smtClean="0"/>
              <a:t>02.05.2020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D8D4-3594-46CD-B327-944659A86FA0}" type="datetime1">
              <a:rPr lang="ru-RU" smtClean="0"/>
              <a:t>02.05.2020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39F0-FD96-4B58-8D82-422B89CB973E}" type="datetime1">
              <a:rPr lang="ru-RU" smtClean="0"/>
              <a:t>02.05.2020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C0A0-8144-4BA2-BC75-620278D9A680}" type="datetime1">
              <a:rPr lang="ru-RU" smtClean="0"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37F7-B2A4-4EDD-8E65-7B1192DBE92E}" type="datetime1">
              <a:rPr lang="ru-RU" smtClean="0"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D3A1DC-D780-43B5-A555-CCF4F43FADA9}" type="datetime1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8FDE1F-8EF5-4866-A7FB-3258ED5B12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Женщины о жизни на войне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работа учеников 7 «Б»</a:t>
            </a:r>
          </a:p>
          <a:p>
            <a:r>
              <a:rPr lang="ru-RU" sz="1700" i="1" dirty="0"/>
              <a:t>Фотографии – Орлова Яна</a:t>
            </a:r>
          </a:p>
          <a:p>
            <a:r>
              <a:rPr lang="ru-RU" sz="1700" i="1" dirty="0"/>
              <a:t>Фотографии и редактирование текста – Орлова Анна</a:t>
            </a:r>
          </a:p>
          <a:p>
            <a:r>
              <a:rPr lang="ru-RU" sz="1700" i="1" dirty="0"/>
              <a:t>Стихи – Смирнова Юлия</a:t>
            </a:r>
          </a:p>
          <a:p>
            <a:r>
              <a:rPr lang="ru-RU" sz="1700" i="1" dirty="0"/>
              <a:t>Музыкальное </a:t>
            </a:r>
            <a:r>
              <a:rPr lang="ru-RU" sz="1700" i="1" dirty="0" smtClean="0"/>
              <a:t>сопровождение и музыкальные впечатления </a:t>
            </a:r>
            <a:r>
              <a:rPr lang="ru-RU" sz="1700" i="1" dirty="0"/>
              <a:t>– </a:t>
            </a:r>
            <a:r>
              <a:rPr lang="ru-RU" sz="1700" i="1" dirty="0" err="1"/>
              <a:t>Путкарадзе</a:t>
            </a:r>
            <a:r>
              <a:rPr lang="ru-RU" sz="1700" i="1" dirty="0"/>
              <a:t> Лука</a:t>
            </a:r>
          </a:p>
          <a:p>
            <a:r>
              <a:rPr lang="ru-RU" sz="1700" i="1" dirty="0"/>
              <a:t>Материал о жизни на войне – Муратова Агафья</a:t>
            </a:r>
          </a:p>
          <a:p>
            <a:r>
              <a:rPr lang="ru-RU" sz="1700" i="1" dirty="0"/>
              <a:t>Презентация и текст ведущего – Колина Ирина</a:t>
            </a:r>
          </a:p>
          <a:p>
            <a:endParaRPr lang="ru-RU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74158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Эту презентацию мы посвятили 9 мая </a:t>
            </a:r>
          </a:p>
          <a:p>
            <a:pPr algn="ctr"/>
            <a:r>
              <a:rPr lang="ru-RU" sz="2800" b="1" i="1" dirty="0" smtClean="0"/>
              <a:t>– </a:t>
            </a:r>
          </a:p>
          <a:p>
            <a:pPr algn="ctr"/>
            <a:r>
              <a:rPr lang="ru-RU" sz="2800" b="1" i="1" dirty="0" smtClean="0"/>
              <a:t>Дню Победы!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этой работе каждый из нас принял участие и каждый вновь почувствовал важность тех событий. Порой мы забываем, думаем, что это обыкновенное прошлое, но достаточно лишь увидеть фото, услышать рассказы, прочитать стихи…Сердце начинает понемногу больно сжиматься при мыслях о тех людях, погибших ради нашего счастья и будущего, погибших ради Родины. Какой же большой должна быть любовь к людям, ко всему сущему и земле, на которой вырос, чтобы отдать собственную жизнь…добровольно уйти на поле боя, понимая, что ты оставляешь свою семью, дом…быть может навсегда. </a:t>
            </a:r>
          </a:p>
          <a:p>
            <a:r>
              <a:rPr lang="ru-RU" i="1" dirty="0" smtClean="0"/>
              <a:t>Мы много говорим о мужчинах, являющихся героями войны. Да, это безусловно так, но что же женщины? Они тоже не сидели дома, не ждали чуда, а отправлялись в тыл, шли на работу и даже на поле с мужчинами, чтобы воевать.  </a:t>
            </a:r>
          </a:p>
          <a:p>
            <a:r>
              <a:rPr lang="ru-RU" i="1" dirty="0" smtClean="0"/>
              <a:t>Наш проект создан для того, чтобы показать чувства, мысли, жизни и судьбы женщин во время войны.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10431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Что может лучше показать чувства человека, чем то, что он написал сам? </a:t>
            </a:r>
          </a:p>
          <a:p>
            <a:r>
              <a:rPr lang="ru-RU" i="1" dirty="0" smtClean="0"/>
              <a:t>Для нашей работы мы выбрали несколько писательниц военного времени. Каждое произведение пронизано болью от потерь, высохшими на щеках слезами и злостью на людей, начавших бессмысленное противостояние. Однако мы видим и то, насколько мужественны наши героини, насколько они верят в себя и в русских людей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807652\AppData\Local\Microsoft\Windows\INetCache\IE\HVCBXOKQ\Anna_Akhmatova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5428"/>
            <a:ext cx="2477342" cy="31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7652\AppData\Local\Microsoft\Windows\INetCache\IE\2Q2N9O5T\imag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54" y="3284983"/>
            <a:ext cx="2676726" cy="31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807652\AppData\Local\Microsoft\Windows\INetCache\IE\NP23C5KR\274px-Вероника_Михайловна_Тушнова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948222"/>
            <a:ext cx="2268076" cy="16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807652\AppData\Local\Microsoft\Windows\INetCache\IE\EAS3BENT\274px-Natalya_Meklin_portrai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16" y="4074396"/>
            <a:ext cx="208788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568847"/>
            <a:ext cx="2477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Анна Ахматова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285293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Юлия Друнина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74130" y="157975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Вероника </a:t>
            </a:r>
            <a:r>
              <a:rPr lang="ru-RU" i="1" dirty="0" err="1" smtClean="0"/>
              <a:t>Тушнова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60064" y="3705064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Наталья Федоровна </a:t>
            </a:r>
            <a:r>
              <a:rPr lang="ru-RU" i="1" dirty="0" err="1" smtClean="0"/>
              <a:t>Меклин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16174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Все ее стихи прекрасны и для нашей презентации подошел бы любой из них. Но больше всего нас заинтересовало произведение </a:t>
            </a:r>
            <a:r>
              <a:rPr lang="ru-RU" sz="1600" b="1" i="1" dirty="0" smtClean="0"/>
              <a:t>«</a:t>
            </a:r>
            <a:r>
              <a:rPr lang="ru-RU" sz="1600" b="1" i="1" dirty="0"/>
              <a:t>Памяти </a:t>
            </a:r>
            <a:r>
              <a:rPr lang="ru-RU" sz="1600" b="1" i="1" dirty="0" smtClean="0"/>
              <a:t>друга»</a:t>
            </a:r>
            <a:r>
              <a:rPr lang="ru-RU" sz="1600" i="1" dirty="0" smtClean="0"/>
              <a:t>:</a:t>
            </a:r>
          </a:p>
          <a:p>
            <a:r>
              <a:rPr lang="ru-RU" dirty="0"/>
              <a:t>И в День Победы, нежный и туманный,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Когда заря, как зарево, красна,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Вдовою у могилы безымянной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Хлопочет запоздалая весна.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Она с колен подняться не спешит,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Дохнет на почку и траву погладит,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бабочку с плеча на землю ссадит,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первый одуванчик распушит</a:t>
            </a:r>
            <a:r>
              <a:rPr lang="ru-RU" dirty="0" smtClean="0"/>
              <a:t>.</a:t>
            </a:r>
          </a:p>
          <a:p>
            <a:r>
              <a:rPr lang="ru-RU" sz="1600" i="1" dirty="0" smtClean="0"/>
              <a:t>Для лучшего понимания нашей поэтессы стоит узнать хотя бы в самом кратком изложении о том, как для нее проходила война.</a:t>
            </a:r>
          </a:p>
          <a:p>
            <a:r>
              <a:rPr lang="ru-RU" sz="1600" i="1" dirty="0" smtClean="0"/>
              <a:t>Начало </a:t>
            </a:r>
            <a:r>
              <a:rPr lang="ru-RU" sz="1600" i="1" dirty="0"/>
              <a:t>Великой Отечественной войны Ахматова встретила в Ленинграде. </a:t>
            </a:r>
            <a:r>
              <a:rPr lang="ru-RU" sz="1600" i="1" dirty="0" smtClean="0"/>
              <a:t>Сама </a:t>
            </a:r>
            <a:r>
              <a:rPr lang="ru-RU" sz="1600" i="1" dirty="0"/>
              <a:t>того не желая, Анна Андреевна покинула любимый город. За этим последовали ее скитания – из Москвы в Чистополь, затем в Казань. Конечным пунктом невеселого путешествия стал Ташкент. Там Ахматова находилась практически на всем протяжении войны. В Ленинград она вернулась при первой же возможности – в мае 1944 года, спустя почти четыре месяца после снятия блокады. </a:t>
            </a:r>
            <a:endParaRPr lang="ru-RU" sz="1600" i="1" dirty="0" smtClean="0"/>
          </a:p>
          <a:p>
            <a:r>
              <a:rPr lang="ru-RU" sz="1600" i="1" dirty="0" smtClean="0"/>
              <a:t>В </a:t>
            </a:r>
            <a:r>
              <a:rPr lang="ru-RU" sz="1600" i="1" dirty="0"/>
              <a:t>эвакуации даже вышел ее сборник. Среди произведений на военную тематику – «Памяти друга». </a:t>
            </a:r>
            <a:r>
              <a:rPr lang="ru-RU" sz="1600" i="1" dirty="0" smtClean="0"/>
              <a:t>Стоит учесть, что добрый </a:t>
            </a:r>
            <a:r>
              <a:rPr lang="ru-RU" sz="1600" i="1" dirty="0"/>
              <a:t>друг для Ахматовой – любой, кто защищал родную страну от немецко-фашистских захватчиков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По строкам произведения можно решить, что поэтесса ждет, казалось бы, как никто другой тот самый «нежный» и «туманный» день, когда закончится, затянувшееся на годы мучение и сопротивление, и весна как раньше оживит и разбудит из страшного сна всех и каждого.</a:t>
            </a:r>
          </a:p>
          <a:p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9929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 smtClean="0"/>
          </a:p>
          <a:p>
            <a:r>
              <a:rPr lang="ru-RU" sz="1600" i="1" dirty="0" smtClean="0"/>
              <a:t>Начнем мы с одной очень известной и всем знакомой Анны Ахматовой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C:\Users\807652\AppData\Local\Microsoft\Windows\INetCache\IE\EAS3BENT\Olga_kardovskaya_portret_ahmatovoy_1914_szh_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36944"/>
            <a:ext cx="2110650" cy="22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7652\AppData\Local\Microsoft\Windows\INetCache\IE\NP23C5KR\Anna_Akhmatova_-_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67" y="1052736"/>
            <a:ext cx="171173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544"/>
            <a:ext cx="840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 Ахматова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521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80" y="528847"/>
            <a:ext cx="695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Юлия Друнина также является писательницей великой Отечественной Войны.</a:t>
            </a:r>
            <a:endParaRPr lang="ru-RU" sz="1600" i="1" dirty="0"/>
          </a:p>
        </p:txBody>
      </p:sp>
      <p:pic>
        <p:nvPicPr>
          <p:cNvPr id="2050" name="Picture 2" descr="C:\Users\807652\AppData\Local\Microsoft\Windows\INetCache\IE\NP23C5KR\Д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0"/>
            <a:ext cx="2088232" cy="3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Юлия Друнина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68" y="980728"/>
            <a:ext cx="697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О ней нам также стоит кое-что узнать перед прочтением стихов. Окончила </a:t>
            </a:r>
            <a:r>
              <a:rPr lang="ru-RU" sz="1600" i="1" dirty="0"/>
              <a:t>курсы медсестёр. В конце лета 1941 </a:t>
            </a:r>
            <a:r>
              <a:rPr lang="ru-RU" sz="1600" i="1" dirty="0" smtClean="0"/>
              <a:t>года </a:t>
            </a:r>
            <a:r>
              <a:rPr lang="ru-RU" sz="1600" i="1" dirty="0"/>
              <a:t>была направлена на строительство оборонительных сооружений под </a:t>
            </a:r>
            <a:r>
              <a:rPr lang="ru-RU" sz="1600" i="1" dirty="0" smtClean="0"/>
              <a:t>Можайском. </a:t>
            </a:r>
            <a:r>
              <a:rPr lang="ru-RU" sz="1600" i="1" dirty="0"/>
              <a:t>Там во время одного из авианалётов она </a:t>
            </a:r>
            <a:r>
              <a:rPr lang="ru-RU" sz="1600" i="1" dirty="0" smtClean="0"/>
              <a:t>отстала своего отряда </a:t>
            </a:r>
            <a:r>
              <a:rPr lang="ru-RU" sz="1600" i="1" dirty="0"/>
              <a:t>и была подобрана группой пехотинцев, которым нужна была санитарка. Вместе с ними Друнина попала в окружение и 13 суток пробиралась к своим по тылам противника. Именно в этом пехотном батальоне </a:t>
            </a:r>
            <a:r>
              <a:rPr lang="ru-RU" sz="1600" i="1" dirty="0" smtClean="0"/>
              <a:t>Юля </a:t>
            </a:r>
            <a:r>
              <a:rPr lang="ru-RU" sz="1600" i="1" dirty="0"/>
              <a:t>встретила свою первую любовь, самую возвышенную и романтическую</a:t>
            </a:r>
            <a:r>
              <a:rPr lang="ru-RU" sz="1600" i="1" dirty="0" smtClean="0"/>
              <a:t>.</a:t>
            </a:r>
          </a:p>
          <a:p>
            <a:r>
              <a:rPr lang="ru-RU" sz="1600" b="1" i="1" dirty="0" smtClean="0"/>
              <a:t>«Запас прочности»</a:t>
            </a:r>
          </a:p>
          <a:p>
            <a:r>
              <a:rPr lang="ru-RU" sz="1600" dirty="0"/>
              <a:t>До сих пор не совсем понимаю,</a:t>
            </a:r>
            <a:br>
              <a:rPr lang="ru-RU" sz="1600" dirty="0"/>
            </a:br>
            <a:r>
              <a:rPr lang="ru-RU" sz="1600" dirty="0"/>
              <a:t>Как же я, и худа́, и мала́,</a:t>
            </a:r>
            <a:br>
              <a:rPr lang="ru-RU" sz="1600" dirty="0"/>
            </a:br>
            <a:r>
              <a:rPr lang="ru-RU" sz="1600" dirty="0"/>
              <a:t>Сквозь пожары к победному Маю</a:t>
            </a:r>
            <a:br>
              <a:rPr lang="ru-RU" sz="1600" dirty="0"/>
            </a:br>
            <a:r>
              <a:rPr lang="ru-RU" sz="1600" dirty="0"/>
              <a:t>В </a:t>
            </a:r>
            <a:r>
              <a:rPr lang="ru-RU" sz="1600" dirty="0" err="1"/>
              <a:t>кирзачах</a:t>
            </a:r>
            <a:r>
              <a:rPr lang="ru-RU" sz="1600" dirty="0"/>
              <a:t> стопудовых дошла.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 откуда взялось столько силы</a:t>
            </a:r>
            <a:br>
              <a:rPr lang="ru-RU" sz="1600" dirty="0"/>
            </a:br>
            <a:r>
              <a:rPr lang="ru-RU" sz="1600" dirty="0"/>
              <a:t>Даже в самых слабейших из нас?..</a:t>
            </a:r>
            <a:br>
              <a:rPr lang="ru-RU" sz="1600" dirty="0"/>
            </a:br>
            <a:r>
              <a:rPr lang="ru-RU" sz="1600" dirty="0"/>
              <a:t>Что гадать! — Был и есть у России</a:t>
            </a:r>
            <a:br>
              <a:rPr lang="ru-RU" sz="1600" dirty="0"/>
            </a:br>
            <a:r>
              <a:rPr lang="ru-RU" sz="1600" dirty="0"/>
              <a:t>Вечной прочности вечный запас</a:t>
            </a:r>
            <a:r>
              <a:rPr lang="ru-RU" sz="16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6" y="537321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Уже название стихотворения говорит о том, насколько сильной </a:t>
            </a:r>
            <a:r>
              <a:rPr lang="ru-RU" sz="1600" i="1" dirty="0" smtClean="0"/>
              <a:t>находит Юля свою Родину, то, как она верит в нее и русский народ. Женщина сама удивлена тому, как она «и худа, и мала» вынесла войну и «в </a:t>
            </a:r>
            <a:r>
              <a:rPr lang="ru-RU" sz="1600" i="1" dirty="0" err="1" smtClean="0"/>
              <a:t>кирзачах</a:t>
            </a:r>
            <a:r>
              <a:rPr lang="ru-RU" sz="1600" i="1" dirty="0" smtClean="0"/>
              <a:t> стопудовых дошла» до самого победного конца. Первая строфа звучит как вопрос к самой себе, а последние две строчки второй строфы дают уже точный ответ, прямо дающий понять, какова вера поэтессы в жизнь и Россию.</a:t>
            </a:r>
            <a:endParaRPr lang="ru-RU" sz="1600" i="1" dirty="0"/>
          </a:p>
          <a:p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7205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400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Вероника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Тушнова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807652\AppData\Local\Microsoft\Windows\INetCache\IE\NP23C5KR\Вероника_Михайловна_Тушнова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5659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36" y="328395"/>
            <a:ext cx="4176464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У этой поэтессы как личная, так и писательская жизнь были насыщены. Она дважды была замужем и имеет троих детей от этих двух браков. Перед смертью была влюблена в поэта. Поэтому многие ее стихи посвящены ее возлюбленным. Рассмотрим один из них, написанный в военное время.</a:t>
            </a:r>
          </a:p>
          <a:p>
            <a:r>
              <a:rPr lang="ru-RU" sz="1600" i="1" dirty="0" smtClean="0"/>
              <a:t>Это произведение называется «</a:t>
            </a:r>
            <a:r>
              <a:rPr lang="ru-RU" sz="1600" dirty="0" smtClean="0"/>
              <a:t>Хирург».</a:t>
            </a:r>
          </a:p>
          <a:p>
            <a:r>
              <a:rPr lang="ru-RU" sz="1600" i="1" dirty="0" smtClean="0"/>
              <a:t>Через данное произведение мы видим образ сильного, как морально, так и физически, мужчины. Об этом говорит описание его «умных и широких» ладоней. Из текста мы понимаем, что некий хирург вызывает доверие столь глубокое, что пациенты, «на белый стол» ложась, «узнают почти божественную власть» и вверяют ему свою жизнь. Мужество лирического героя проявляется в том, как стойко он переносит потерю и как не показывает своей горечи. Из стихотворения мы можем сделать и тот вывод, что война не щадит никого…</a:t>
            </a:r>
          </a:p>
          <a:p>
            <a:endParaRPr lang="ru-RU" sz="1600" dirty="0"/>
          </a:p>
          <a:p>
            <a:endParaRPr lang="ru-RU" sz="1600" i="1" dirty="0" smtClean="0"/>
          </a:p>
          <a:p>
            <a:endParaRPr lang="ru-RU" sz="105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189700" y="516741"/>
            <a:ext cx="31186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Н. Л. Чистякову</a:t>
            </a:r>
            <a:endParaRPr lang="ru-RU" sz="1200" dirty="0"/>
          </a:p>
          <a:p>
            <a:r>
              <a:rPr lang="ru-RU" sz="1200" dirty="0"/>
              <a:t>Порой он был ворчливым оттого,</a:t>
            </a:r>
            <a:br>
              <a:rPr lang="ru-RU" sz="1200" dirty="0"/>
            </a:br>
            <a:r>
              <a:rPr lang="ru-RU" sz="1200" dirty="0"/>
              <a:t>что полшага до старости осталось.</a:t>
            </a:r>
            <a:br>
              <a:rPr lang="ru-RU" sz="1200" dirty="0"/>
            </a:br>
            <a:r>
              <a:rPr lang="ru-RU" sz="1200" dirty="0"/>
              <a:t>Что, верно, часто мучила его</a:t>
            </a:r>
            <a:br>
              <a:rPr lang="ru-RU" sz="1200" dirty="0"/>
            </a:br>
            <a:r>
              <a:rPr lang="ru-RU" sz="1200" dirty="0"/>
              <a:t>нелегкая военная усталость.</a:t>
            </a:r>
          </a:p>
          <a:p>
            <a:r>
              <a:rPr lang="ru-RU" sz="1200" dirty="0"/>
              <a:t>Но молодой и беспокойный жар</a:t>
            </a:r>
            <a:br>
              <a:rPr lang="ru-RU" sz="1200" dirty="0"/>
            </a:br>
            <a:r>
              <a:rPr lang="ru-RU" sz="1200" dirty="0"/>
              <a:t>его хранил от мыслей одиноких —</a:t>
            </a:r>
            <a:br>
              <a:rPr lang="ru-RU" sz="1200" dirty="0"/>
            </a:br>
            <a:r>
              <a:rPr lang="ru-RU" sz="1200" dirty="0"/>
              <a:t>он столько жизней бережно держал</a:t>
            </a:r>
            <a:br>
              <a:rPr lang="ru-RU" sz="1200" dirty="0"/>
            </a:br>
            <a:r>
              <a:rPr lang="ru-RU" sz="1200" dirty="0"/>
              <a:t>в своих ладонях, умных и широких.</a:t>
            </a:r>
          </a:p>
          <a:p>
            <a:r>
              <a:rPr lang="ru-RU" sz="1200" dirty="0"/>
              <a:t>И не один, на белый стол ложась,</a:t>
            </a:r>
            <a:br>
              <a:rPr lang="ru-RU" sz="1200" dirty="0"/>
            </a:br>
            <a:r>
              <a:rPr lang="ru-RU" sz="1200" dirty="0"/>
              <a:t>когда терпеть и покоряться надо,</a:t>
            </a:r>
            <a:br>
              <a:rPr lang="ru-RU" sz="1200" dirty="0"/>
            </a:br>
            <a:r>
              <a:rPr lang="ru-RU" sz="1200" dirty="0"/>
              <a:t>узнал почти божественную власть</a:t>
            </a:r>
            <a:br>
              <a:rPr lang="ru-RU" sz="1200" dirty="0"/>
            </a:br>
            <a:r>
              <a:rPr lang="ru-RU" sz="1200" dirty="0"/>
              <a:t>спокойных рук и греющего взгляда.</a:t>
            </a:r>
          </a:p>
          <a:p>
            <a:r>
              <a:rPr lang="ru-RU" sz="1200" dirty="0"/>
              <a:t>Вдыхал эфир, слабел и, наконец,</a:t>
            </a:r>
            <a:br>
              <a:rPr lang="ru-RU" sz="1200" dirty="0"/>
            </a:br>
            <a:r>
              <a:rPr lang="ru-RU" sz="1200" dirty="0"/>
              <a:t>спеша в лицо неясное вглядеться,</a:t>
            </a:r>
            <a:br>
              <a:rPr lang="ru-RU" sz="1200" dirty="0"/>
            </a:br>
            <a:r>
              <a:rPr lang="ru-RU" sz="1200" dirty="0"/>
              <a:t>припоминал, что, кажется, отец</a:t>
            </a:r>
            <a:br>
              <a:rPr lang="ru-RU" sz="1200" dirty="0"/>
            </a:br>
            <a:r>
              <a:rPr lang="ru-RU" sz="1200" dirty="0"/>
              <a:t>смотрел вот так когда-то в раннем детстве.</a:t>
            </a:r>
          </a:p>
          <a:p>
            <a:r>
              <a:rPr lang="ru-RU" sz="1200" dirty="0"/>
              <a:t>А тот и в самом деле был отцом</a:t>
            </a:r>
            <a:br>
              <a:rPr lang="ru-RU" sz="1200" dirty="0"/>
            </a:br>
            <a:r>
              <a:rPr lang="ru-RU" sz="1200" dirty="0"/>
              <a:t>и не однажды с жадностью бессонной</a:t>
            </a:r>
            <a:br>
              <a:rPr lang="ru-RU" sz="1200" dirty="0"/>
            </a:br>
            <a:r>
              <a:rPr lang="ru-RU" sz="1200" dirty="0"/>
              <a:t>искал и ждал похожего лицом</a:t>
            </a:r>
            <a:br>
              <a:rPr lang="ru-RU" sz="1200" dirty="0"/>
            </a:br>
            <a:r>
              <a:rPr lang="ru-RU" sz="1200" dirty="0"/>
              <a:t>в молочном свете операционной.</a:t>
            </a:r>
          </a:p>
          <a:p>
            <a:r>
              <a:rPr lang="ru-RU" sz="1200" dirty="0"/>
              <a:t>Своей тоски ничем не выдал он,</a:t>
            </a:r>
            <a:br>
              <a:rPr lang="ru-RU" sz="1200" dirty="0"/>
            </a:br>
            <a:r>
              <a:rPr lang="ru-RU" sz="1200" dirty="0"/>
              <a:t>никто не знает, как случилось это,-</a:t>
            </a:r>
            <a:br>
              <a:rPr lang="ru-RU" sz="1200" dirty="0"/>
            </a:br>
            <a:r>
              <a:rPr lang="ru-RU" sz="1200" dirty="0"/>
              <a:t>в какое утро был он извещен</a:t>
            </a:r>
            <a:br>
              <a:rPr lang="ru-RU" sz="1200" dirty="0"/>
            </a:br>
            <a:r>
              <a:rPr lang="ru-RU" sz="1200" dirty="0"/>
              <a:t>о смерти сына под Одессой где-то…</a:t>
            </a:r>
          </a:p>
          <a:p>
            <a:r>
              <a:rPr lang="ru-RU" sz="1200" dirty="0"/>
              <a:t>Не в то ли утро, с ветром и пургой,</a:t>
            </a:r>
            <a:br>
              <a:rPr lang="ru-RU" sz="1200" dirty="0"/>
            </a:br>
            <a:r>
              <a:rPr lang="ru-RU" sz="1200" dirty="0"/>
              <a:t>когда, немного бледный и усталый,</a:t>
            </a:r>
            <a:br>
              <a:rPr lang="ru-RU" sz="1200" dirty="0"/>
            </a:br>
            <a:r>
              <a:rPr lang="ru-RU" sz="1200" dirty="0"/>
              <a:t>он паренька с раздробленной ногой</a:t>
            </a:r>
            <a:br>
              <a:rPr lang="ru-RU" sz="1200" dirty="0"/>
            </a:br>
            <a:r>
              <a:rPr lang="ru-RU" sz="1200" dirty="0"/>
              <a:t>сынком назвал, совсем не по уставу.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571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Фёдоровна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еклин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807652\AppData\Local\Microsoft\Windows\INetCache\IE\HVCBXOKQ\4475370527_0a62f744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1656184" cy="23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92696"/>
            <a:ext cx="64807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Школьные годы Наталья Фёдоровна провела в </a:t>
            </a:r>
            <a:r>
              <a:rPr lang="ru-RU" sz="1600" i="1" dirty="0" smtClean="0"/>
              <a:t>Харькове</a:t>
            </a:r>
            <a:r>
              <a:rPr lang="ru-RU" sz="1600" i="1" dirty="0"/>
              <a:t> и Киеве, где в 1940 году с отличием окончила среднюю школу № 79. В старших классах увлеклась планеризмом. Записалась в планерную школу при Киевском Дворце пионеров. В 1941 </a:t>
            </a:r>
            <a:r>
              <a:rPr lang="ru-RU" sz="1600" i="1" dirty="0" smtClean="0"/>
              <a:t>году</a:t>
            </a:r>
            <a:r>
              <a:rPr lang="ru-RU" sz="1600" i="1" dirty="0"/>
              <a:t> </a:t>
            </a:r>
            <a:r>
              <a:rPr lang="ru-RU" sz="1600" i="1" dirty="0" smtClean="0"/>
              <a:t>окончила </a:t>
            </a:r>
            <a:r>
              <a:rPr lang="ru-RU" sz="1600" i="1" dirty="0"/>
              <a:t>1-й курс Московского авиационного института. В июле-августе 1941 года участвовала в строительстве оборонных укреплений в районе Брянска</a:t>
            </a:r>
            <a:r>
              <a:rPr lang="ru-RU" sz="1600" i="1" dirty="0" smtClean="0"/>
              <a:t>.</a:t>
            </a:r>
            <a:endParaRPr lang="ru-RU" sz="1600" i="1" dirty="0"/>
          </a:p>
          <a:p>
            <a:r>
              <a:rPr lang="ru-RU" sz="1600" i="1" dirty="0"/>
              <a:t>В начале октября 1941 года по личному заявлению была зачислена в 588-й ночной легкобомбардировочный авиационный полк, сформированный по инициативе известной лётчицы Героя Советского Союза М. М. </a:t>
            </a:r>
            <a:r>
              <a:rPr lang="ru-RU" sz="1600" i="1" dirty="0" smtClean="0"/>
              <a:t>Расковой. </a:t>
            </a:r>
            <a:r>
              <a:rPr lang="ru-RU" sz="1600" i="1" dirty="0"/>
              <a:t>В 1942 году окончила </a:t>
            </a:r>
            <a:r>
              <a:rPr lang="ru-RU" sz="1600" i="1" dirty="0" err="1" smtClean="0"/>
              <a:t>Энгельскую</a:t>
            </a:r>
            <a:r>
              <a:rPr lang="ru-RU" sz="1600" i="1" dirty="0" smtClean="0"/>
              <a:t> </a:t>
            </a:r>
            <a:r>
              <a:rPr lang="ru-RU" sz="1600" i="1" dirty="0"/>
              <a:t>военную авиационную школу пилотов.</a:t>
            </a:r>
          </a:p>
          <a:p>
            <a:r>
              <a:rPr lang="ru-RU" sz="1600" i="1" dirty="0"/>
              <a:t>На фронтах Великой Отечественной войны находилась с мая 1942 года. Была начальником связи эскадрильи, лётчиком, старшим лётчиком и командиром звена авиационного полка</a:t>
            </a:r>
            <a:r>
              <a:rPr lang="ru-RU" sz="1600" i="1" dirty="0" smtClean="0"/>
              <a:t>.</a:t>
            </a:r>
          </a:p>
          <a:p>
            <a:r>
              <a:rPr lang="ru-RU" sz="1600" i="1" dirty="0"/>
              <a:t>Наталья Фёдоровна — автор большого количества очерков и рассказов. Её сборник повестей «Вернись из полёта!» был удостоен медали имени Фадеева</a:t>
            </a:r>
            <a:r>
              <a:rPr lang="ru-RU" sz="1600" dirty="0" smtClean="0"/>
              <a:t>. </a:t>
            </a:r>
            <a:r>
              <a:rPr lang="ru-RU" sz="1600" i="1" dirty="0" smtClean="0"/>
              <a:t>Вот список повестей с которые мы рекомендуем к прочтению из ее сборника:</a:t>
            </a:r>
            <a:endParaRPr lang="ru-RU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«В </a:t>
            </a:r>
            <a:r>
              <a:rPr lang="ru-RU" sz="1600" dirty="0"/>
              <a:t>ночном </a:t>
            </a:r>
            <a:r>
              <a:rPr lang="ru-RU" sz="1600" dirty="0" smtClean="0"/>
              <a:t>небе»;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«От </a:t>
            </a:r>
            <a:r>
              <a:rPr lang="ru-RU" sz="1600" dirty="0"/>
              <a:t>заката до </a:t>
            </a:r>
            <a:r>
              <a:rPr lang="ru-RU" sz="1600" dirty="0" smtClean="0"/>
              <a:t>рассвета»;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«Из-за </a:t>
            </a:r>
            <a:r>
              <a:rPr lang="ru-RU" sz="1600" dirty="0"/>
              <a:t>парты — на </a:t>
            </a:r>
            <a:r>
              <a:rPr lang="ru-RU" sz="1600" dirty="0" smtClean="0"/>
              <a:t>войну»;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«Вернись </a:t>
            </a:r>
            <a:r>
              <a:rPr lang="ru-RU" sz="1600" dirty="0"/>
              <a:t>из </a:t>
            </a:r>
            <a:r>
              <a:rPr lang="ru-RU" sz="1600" dirty="0" smtClean="0"/>
              <a:t>полёта»;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«За </a:t>
            </a:r>
            <a:r>
              <a:rPr lang="ru-RU" sz="1600" dirty="0"/>
              <a:t>облаками — </a:t>
            </a:r>
            <a:r>
              <a:rPr lang="ru-RU" sz="1600" dirty="0" smtClean="0"/>
              <a:t>солнце»;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«Госпитальная палата»;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«На </a:t>
            </a:r>
            <a:r>
              <a:rPr lang="ru-RU" sz="1600" dirty="0"/>
              <a:t>горящем </a:t>
            </a:r>
            <a:r>
              <a:rPr lang="ru-RU" sz="1600" dirty="0" smtClean="0"/>
              <a:t>самолёте».</a:t>
            </a:r>
            <a:endParaRPr lang="ru-RU" sz="1600" dirty="0"/>
          </a:p>
          <a:p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7547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Нашу презентацию мы хотели бы завершить историей, написанной одной из участниц нашего проекта со слов своей бабушки. Для улучшения атмосферы мы выбрали также музыкальную композицию, вполне подходящую рассказу.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056" y="5061607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Мы подготовили также небольшое описание звучащей композиции для улучшения ее понимания и восприятия.</a:t>
            </a:r>
          </a:p>
          <a:p>
            <a:r>
              <a:rPr lang="ru-RU" sz="1400" i="1" dirty="0"/>
              <a:t>Прелюдия ми минор - медленная, скорбно-лирическая. В ней есть сходство со старинными итальянскими оперными ариями-жалобами («</a:t>
            </a:r>
            <a:r>
              <a:rPr lang="ru-RU" sz="1400" i="1" dirty="0" err="1"/>
              <a:t>ламенто</a:t>
            </a:r>
            <a:r>
              <a:rPr lang="ru-RU" sz="1400" i="1" dirty="0"/>
              <a:t>»), в которых основу басового голоса инструментального сопровождения образует нисходящее движение по хроматическим полутонам. В своей прелюдии Шопен развил этот приём, сделав глубоко выразительным, гармонически насыщенным мерное «соскальзывание» аккордов в партии левой руки. На таком фоне звучит мелодия, поначалу скорбная и скованная, тоже движущаяся по узким интервалам - секундам. Она как бы с трудом пытается высказать что-то дорогое, заветное.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076554"/>
            <a:ext cx="88569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Все знают, что в период Великой Отечественной войны в бой шли в основном мужчины. Но женщины тоже играли очень значимые роли. Они были не только медсестрами, но и шоферами, зенитчицами, летчицами,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регулеровщицами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разведчицами и еще выступали во многих профессиях. В тылу они могли поддерживать народ стихами – например, так делала известная всеми поэтесса Ахматова. Однако, в основном женщины нужны были, конечно, в медицине. Моя прабабушка тоже была санитаркой.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Матрона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Михеевна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была сослана немного раньше войны [тут повторение было, я убрала] в Сибирь – жила раньше на Дону, но власти посчитали такую жизнь слишком "сладкой" – пусть в Сибири жить попробует. Во время войны прабабушка была санитаркой в деревне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Ермиловка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лечила раненых солдат, которых отправляли к ней в больницу. Уходила на весь день, оставляя дочь Свету (мою бабушку) дома одну и запирая ее на ключ. Весь день сидела Светлана дома, закутывалась в одеяло и плакала – есть хотела. К счастью, ее бабушка помогала (моя прапрабабушка) – работала швеей и приносила иногда внучке хлеб, молоко, а иногда даже масло. Матроне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Михеевне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было очень сложно работать, ведь сил почти не было из-за недостатка еды. А как только война закончилась, еще одно несчастье постигло прабабушку – не было документов, что работала санитаркой, поэтому пенсию за это выплачивать не стали.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Женщинам в тылу не сладко жилось, работали без своего согласия, работали все без исключения.</a:t>
            </a:r>
          </a:p>
        </p:txBody>
      </p:sp>
      <p:pic>
        <p:nvPicPr>
          <p:cNvPr id="2" name="Chopin - Prelude in E Minor (Op. 28 No. 4)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4447" y="42930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7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1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Большое спасибо за Ваше внимание!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Мы надеемся нам удалось передать отношение прекрасных русских женщин, мужественно перенесших великую отечественную войну через эту презентацию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3074" name="Picture 2" descr="C:\Users\807652\AppData\Local\Microsoft\Windows\INetCache\IE\2Q2N9O5T\images_(3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480"/>
            <a:ext cx="121920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807652\AppData\Local\Microsoft\Windows\INetCache\IE\NP23C5KR\Anna_Akhmatova_1913-1914_by_Savely_Sori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30" y="176727"/>
            <a:ext cx="1732524" cy="24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807652\AppData\Local\Microsoft\Windows\INetCache\IE\2Q2N9O5T\В.Тушнова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6" y="3560242"/>
            <a:ext cx="1819727" cy="27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807652\AppData\Local\Microsoft\Windows\INetCache\IE\HVCBXOKQ\4475370527_0a62f7441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75" y="3645024"/>
            <a:ext cx="2008681" cy="28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5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2586</TotalTime>
  <Words>1845</Words>
  <Application>Microsoft Office PowerPoint</Application>
  <PresentationFormat>Экран (4:3)</PresentationFormat>
  <Paragraphs>66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Женщины о жизни на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 о войне</dc:title>
  <dc:creator>807652</dc:creator>
  <cp:lastModifiedBy>Бомбейка</cp:lastModifiedBy>
  <cp:revision>33</cp:revision>
  <dcterms:created xsi:type="dcterms:W3CDTF">2020-04-29T08:34:35Z</dcterms:created>
  <dcterms:modified xsi:type="dcterms:W3CDTF">2020-05-02T10:54:29Z</dcterms:modified>
</cp:coreProperties>
</file>