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515-4219-4063-8976-EB46AF7FD0C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4F00-2ED1-4A3D-9A53-97EC9FB80F2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515-4219-4063-8976-EB46AF7FD0C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4F00-2ED1-4A3D-9A53-97EC9FB80F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515-4219-4063-8976-EB46AF7FD0C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4F00-2ED1-4A3D-9A53-97EC9FB80F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515-4219-4063-8976-EB46AF7FD0C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4F00-2ED1-4A3D-9A53-97EC9FB80F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515-4219-4063-8976-EB46AF7FD0C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4F00-2ED1-4A3D-9A53-97EC9FB80F2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515-4219-4063-8976-EB46AF7FD0C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4F00-2ED1-4A3D-9A53-97EC9FB80F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515-4219-4063-8976-EB46AF7FD0C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4F00-2ED1-4A3D-9A53-97EC9FB80F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515-4219-4063-8976-EB46AF7FD0C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AD4F00-2ED1-4A3D-9A53-97EC9FB80F2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515-4219-4063-8976-EB46AF7FD0C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4F00-2ED1-4A3D-9A53-97EC9FB80F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515-4219-4063-8976-EB46AF7FD0C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9AD4F00-2ED1-4A3D-9A53-97EC9FB80F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BDAE515-4219-4063-8976-EB46AF7FD0C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4F00-2ED1-4A3D-9A53-97EC9FB80F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BDAE515-4219-4063-8976-EB46AF7FD0C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9AD4F00-2ED1-4A3D-9A53-97EC9FB80F2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636912"/>
            <a:ext cx="8604448" cy="1080120"/>
          </a:xfrm>
          <a:ln>
            <a:solidFill>
              <a:schemeClr val="tx1">
                <a:lumMod val="6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Ребенок войны - герой</a:t>
            </a:r>
            <a:endParaRPr lang="ru-RU" dirty="0">
              <a:solidFill>
                <a:schemeClr val="bg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64088" y="6165304"/>
            <a:ext cx="3779912" cy="69269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Подготовлено учениками 7 Б класса: Ярославом </a:t>
            </a:r>
            <a:r>
              <a:rPr lang="ru-RU" dirty="0" err="1" smtClean="0"/>
              <a:t>Нейуминым</a:t>
            </a:r>
            <a:r>
              <a:rPr lang="ru-RU" dirty="0" smtClean="0"/>
              <a:t>, Беловым Борисом, </a:t>
            </a:r>
            <a:r>
              <a:rPr lang="ru-RU" dirty="0" err="1" smtClean="0"/>
              <a:t>Школдиным</a:t>
            </a:r>
            <a:r>
              <a:rPr lang="ru-RU" dirty="0" smtClean="0"/>
              <a:t> Егором.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Дневник Тани Савичевой в камне рядом с памятником "Цветок жизни" под Санкт-Петербургом</a:t>
            </a:r>
            <a:endParaRPr lang="ru-RU" sz="3200" dirty="0"/>
          </a:p>
        </p:txBody>
      </p:sp>
      <p:pic>
        <p:nvPicPr>
          <p:cNvPr id="4" name="Содержимое 3" descr="J45NkKZWZF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988840"/>
            <a:ext cx="3672408" cy="4525963"/>
          </a:xfrm>
        </p:spPr>
      </p:pic>
      <p:pic>
        <p:nvPicPr>
          <p:cNvPr id="5" name="Рисунок 4" descr="DoG3LJ81C0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916832"/>
            <a:ext cx="3868936" cy="454111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2348880"/>
            <a:ext cx="2098576" cy="1143000"/>
          </a:xfrm>
        </p:spPr>
        <p:txBody>
          <a:bodyPr/>
          <a:lstStyle/>
          <a:p>
            <a:r>
              <a:rPr lang="ru-RU" dirty="0" smtClean="0"/>
              <a:t>К</a:t>
            </a:r>
            <a:r>
              <a:rPr lang="ru-RU" dirty="0" smtClean="0"/>
              <a:t>онец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365104"/>
            <a:ext cx="7467600" cy="1761059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116632"/>
            <a:ext cx="4474840" cy="1143000"/>
          </a:xfrm>
        </p:spPr>
        <p:txBody>
          <a:bodyPr/>
          <a:lstStyle/>
          <a:p>
            <a:r>
              <a:rPr lang="ru-RU" dirty="0" smtClean="0"/>
              <a:t>Таня Савичева </a:t>
            </a:r>
            <a:endParaRPr lang="ru-RU" dirty="0"/>
          </a:p>
        </p:txBody>
      </p:sp>
      <p:pic>
        <p:nvPicPr>
          <p:cNvPr id="4" name="Содержимое 3" descr="_-GGnf5lQ-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484784"/>
            <a:ext cx="3939002" cy="4176464"/>
          </a:xfrm>
        </p:spPr>
      </p:pic>
      <p:sp>
        <p:nvSpPr>
          <p:cNvPr id="5" name="TextBox 4"/>
          <p:cNvSpPr txBox="1"/>
          <p:nvPr/>
        </p:nvSpPr>
        <p:spPr>
          <a:xfrm>
            <a:off x="3131840" y="5805264"/>
            <a:ext cx="48965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/>
              <a:t>(1930-1944)</a:t>
            </a:r>
            <a:endParaRPr lang="ru-RU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467600" cy="1143000"/>
          </a:xfrm>
        </p:spPr>
        <p:txBody>
          <a:bodyPr/>
          <a:lstStyle/>
          <a:p>
            <a:r>
              <a:rPr lang="ru-RU" dirty="0" smtClean="0"/>
              <a:t>Дневник Тани Савичевой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8892480" cy="4525963"/>
          </a:xfrm>
        </p:spPr>
        <p:txBody>
          <a:bodyPr>
            <a:noAutofit/>
          </a:bodyPr>
          <a:lstStyle/>
          <a:p>
            <a:r>
              <a:rPr lang="ru-RU" sz="2400" dirty="0" smtClean="0"/>
              <a:t>Дневник Тани Савичевой, который увидел весь мир, нашла ее сестра Нина, а ее знакомый из Эрмитажа представил эти записи на выставке «Героическая оборона Ленинграда» в 1946 году.</a:t>
            </a:r>
            <a:br>
              <a:rPr lang="ru-RU" sz="2400" dirty="0" smtClean="0"/>
            </a:br>
            <a:r>
              <a:rPr lang="ru-RU" sz="2400" dirty="0" smtClean="0"/>
              <a:t>Сегодня записи они хранятся в Музее истории Санкт-Петербурга, а копии разошлись по всему миру. Этот дневник 11-летней школьницы стал одним из самых страшных свидетельств ужасов войны. Всего 9 страниц, на которых Таня немногословно сообщает о гибели родных людей, стали настоящей летописью смерти. Дневник Тани Савичевой был предъявлен на Нюрнбергском процессе в качестве доказательства преступлений фашизма. Девочка пережила блокаду, но так и не узнала о долгожданной Победе 9 мая 1945 года.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Мама </a:t>
            </a:r>
            <a:r>
              <a:rPr lang="ru-RU" dirty="0" smtClean="0"/>
              <a:t>умерла 13 мая 1942 года в 7:30 утра</a:t>
            </a:r>
            <a:endParaRPr lang="ru-RU" dirty="0"/>
          </a:p>
        </p:txBody>
      </p:sp>
      <p:pic>
        <p:nvPicPr>
          <p:cNvPr id="4" name="Содержимое 3" descr="B97mSX_U6F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600200"/>
            <a:ext cx="7848872" cy="463711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Дядя Лёша умер 10 мая 1942 года в четыре часа дня</a:t>
            </a:r>
            <a:endParaRPr lang="ru-RU" dirty="0"/>
          </a:p>
        </p:txBody>
      </p:sp>
      <p:pic>
        <p:nvPicPr>
          <p:cNvPr id="4" name="Содержимое 3" descr="yfklat8KXF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881980"/>
            <a:ext cx="7776864" cy="4499347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Брат Лека умер 17 марта 1942 в пять утра</a:t>
            </a:r>
            <a:endParaRPr lang="ru-RU" dirty="0"/>
          </a:p>
        </p:txBody>
      </p:sp>
      <p:pic>
        <p:nvPicPr>
          <p:cNvPr id="4" name="Содержимое 3" descr="qdwBVs-_bt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600200"/>
            <a:ext cx="7848871" cy="463711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Бабушка умерла 25 января в 3 часа дня 1942 г. - запись в дневнике на букву "Б".</a:t>
            </a:r>
            <a:endParaRPr lang="ru-RU" sz="2400" dirty="0"/>
          </a:p>
        </p:txBody>
      </p:sp>
      <p:pic>
        <p:nvPicPr>
          <p:cNvPr id="4" name="Содержимое 3" descr="jNr-mA5Wnc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600200"/>
            <a:ext cx="8064896" cy="4853136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Дядя Вася умер 13 апреля в 2 часа ночи. 1942 г.</a:t>
            </a:r>
            <a:endParaRPr lang="ru-RU" dirty="0"/>
          </a:p>
        </p:txBody>
      </p:sp>
      <p:pic>
        <p:nvPicPr>
          <p:cNvPr id="4" name="Содержимое 3" descr="o_Jl7gvee6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600200"/>
            <a:ext cx="8064896" cy="470912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421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Женя умерла 28 декабря в 12.30 час. утра. 1941 г.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asvXtFoyRA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600200"/>
            <a:ext cx="7776863" cy="4853136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93</TotalTime>
  <Words>150</Words>
  <Application>Microsoft Office PowerPoint</Application>
  <PresentationFormat>Экран (4:3)</PresentationFormat>
  <Paragraphs>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Техническая</vt:lpstr>
      <vt:lpstr>Ребенок войны - герой</vt:lpstr>
      <vt:lpstr>Таня Савичева </vt:lpstr>
      <vt:lpstr>Дневник Тани Савичевой</vt:lpstr>
      <vt:lpstr>Мама умерла 13 мая 1942 года в 7:30 утра</vt:lpstr>
      <vt:lpstr>Дядя Лёша умер 10 мая 1942 года в четыре часа дня</vt:lpstr>
      <vt:lpstr>Брат Лека умер 17 марта 1942 в пять утра</vt:lpstr>
      <vt:lpstr>Бабушка умерла 25 января в 3 часа дня 1942 г. - запись в дневнике на букву "Б".</vt:lpstr>
      <vt:lpstr>Дядя Вася умер 13 апреля в 2 часа ночи. 1942 г.</vt:lpstr>
      <vt:lpstr>Женя умерла 28 декабря в 12.30 час. утра. 1941 г. </vt:lpstr>
      <vt:lpstr>Дневник Тани Савичевой в камне рядом с памятником "Цветок жизни" под Санкт-Петербургом</vt:lpstr>
      <vt:lpstr>Конец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root</dc:creator>
  <cp:lastModifiedBy>root</cp:lastModifiedBy>
  <cp:revision>10</cp:revision>
  <dcterms:created xsi:type="dcterms:W3CDTF">2020-05-03T13:56:16Z</dcterms:created>
  <dcterms:modified xsi:type="dcterms:W3CDTF">2020-05-03T15:30:02Z</dcterms:modified>
</cp:coreProperties>
</file>