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B6C-A123-45AA-8229-E234C4543A7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87009A5-8F00-45E0-AB2D-0B83730E6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B6C-A123-45AA-8229-E234C4543A7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7009A5-8F00-45E0-AB2D-0B83730E6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97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B6C-A123-45AA-8229-E234C4543A7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7009A5-8F00-45E0-AB2D-0B83730E6C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6137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B6C-A123-45AA-8229-E234C4543A7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7009A5-8F00-45E0-AB2D-0B83730E6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87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B6C-A123-45AA-8229-E234C4543A7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7009A5-8F00-45E0-AB2D-0B83730E6C7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6599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B6C-A123-45AA-8229-E234C4543A7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7009A5-8F00-45E0-AB2D-0B83730E6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14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B6C-A123-45AA-8229-E234C4543A7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09A5-8F00-45E0-AB2D-0B83730E6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80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B6C-A123-45AA-8229-E234C4543A7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09A5-8F00-45E0-AB2D-0B83730E6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1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B6C-A123-45AA-8229-E234C4543A7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09A5-8F00-45E0-AB2D-0B83730E6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8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B6C-A123-45AA-8229-E234C4543A7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7009A5-8F00-45E0-AB2D-0B83730E6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8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B6C-A123-45AA-8229-E234C4543A7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7009A5-8F00-45E0-AB2D-0B83730E6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5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B6C-A123-45AA-8229-E234C4543A7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7009A5-8F00-45E0-AB2D-0B83730E6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8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B6C-A123-45AA-8229-E234C4543A7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09A5-8F00-45E0-AB2D-0B83730E6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19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B6C-A123-45AA-8229-E234C4543A7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09A5-8F00-45E0-AB2D-0B83730E6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7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B6C-A123-45AA-8229-E234C4543A7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09A5-8F00-45E0-AB2D-0B83730E6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2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B6C-A123-45AA-8229-E234C4543A7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7009A5-8F00-45E0-AB2D-0B83730E6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4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D5B6C-A123-45AA-8229-E234C4543A71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87009A5-8F00-45E0-AB2D-0B83730E6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7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</a:t>
            </a:r>
            <a:r>
              <a:rPr lang="ru-RU" smtClean="0"/>
              <a:t>необходимо </a:t>
            </a:r>
            <a:r>
              <a:rPr lang="ru-RU" sz="6000" smtClean="0"/>
              <a:t>первокласснику</a:t>
            </a:r>
            <a:r>
              <a:rPr lang="ru-RU" smtClean="0"/>
              <a:t>?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52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Тетрадь в узкую линейку (10 </a:t>
            </a:r>
            <a:r>
              <a:rPr lang="ru-RU" dirty="0" err="1" smtClean="0"/>
              <a:t>шт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8194" name="Picture 2" descr="https://www.shop-profit.ru/upload/iblock/3c0/e8d3bf59_8108_11e8_be88_50e549cd0106_f664b101_829f_11e8_be88_50e549cd0106.resiz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9000"/>
          <a:stretch/>
        </p:blipFill>
        <p:spPr bwMode="auto">
          <a:xfrm>
            <a:off x="2454275" y="1641161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4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Тетрадь в клетку 12 л (20 </a:t>
            </a:r>
            <a:r>
              <a:rPr lang="ru-RU" dirty="0" err="1" smtClean="0"/>
              <a:t>шт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AutoShape 2" descr="https://mytehno.ru/image/cache/catalog/API9d6b6f110151ea4dec1c4a56d4bcb839/tetradi-12-24-listov/IMGc315e037faf71b1af12cb3fb1b2fa36d-1200x6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venta-shop.ru/7918-home_default/002011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792" t="16406" r="36666" b="18490"/>
          <a:stretch/>
        </p:blipFill>
        <p:spPr>
          <a:xfrm>
            <a:off x="3899052" y="1244600"/>
            <a:ext cx="4597248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5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Тетрадь в клетку 48 л (1 </a:t>
            </a:r>
            <a:r>
              <a:rPr lang="ru-RU" dirty="0" err="1" smtClean="0"/>
              <a:t>шт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807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2097" y="407831"/>
            <a:ext cx="8915400" cy="377762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Обложки тетрадей должны быть без рисунков, не глянцевые. 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2" t="1314" r="7997"/>
          <a:stretch/>
        </p:blipFill>
        <p:spPr>
          <a:xfrm>
            <a:off x="666553" y="1606458"/>
            <a:ext cx="4308958" cy="51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Закладки для учебников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1700" y="2133600"/>
            <a:ext cx="4252912" cy="3777622"/>
          </a:xfrm>
        </p:spPr>
        <p:txBody>
          <a:bodyPr/>
          <a:lstStyle/>
          <a:p>
            <a:r>
              <a:rPr lang="ru-RU" sz="2400" dirty="0" smtClean="0"/>
              <a:t>Магнитные закладки.</a:t>
            </a:r>
          </a:p>
          <a:p>
            <a:r>
              <a:rPr lang="ru-RU" sz="2400" dirty="0" smtClean="0"/>
              <a:t>Закладки из тесьмы.</a:t>
            </a:r>
          </a:p>
          <a:p>
            <a:r>
              <a:rPr lang="ru-RU" sz="2400" dirty="0" smtClean="0"/>
              <a:t>Бумажные закладки. </a:t>
            </a:r>
          </a:p>
          <a:p>
            <a:endParaRPr lang="ru-RU" sz="2400" dirty="0"/>
          </a:p>
          <a:p>
            <a:endParaRPr lang="ru-RU" sz="2400" dirty="0" smtClean="0"/>
          </a:p>
          <a:p>
            <a:pPr algn="ctr"/>
            <a:r>
              <a:rPr lang="ru-RU" sz="2400" dirty="0" smtClean="0"/>
              <a:t>На выбор!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AutoShape 2" descr="https://www.ukazka.ru/img/g/uk6030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savva-shop.ru/upload/iblock/a68/a6832bd50248f27ee495f515f70f62b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4555"/>
            <a:ext cx="2917825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nicom-market.ru/upload/iblock/00b/00b6f15a3f611e18d7377fa5760946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56" y="1244877"/>
            <a:ext cx="2915444" cy="29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opt-imal.com.ua/image/cache/catalog/a-26/223,1-1000x1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6" b="16266"/>
          <a:stretch/>
        </p:blipFill>
        <p:spPr bwMode="auto">
          <a:xfrm>
            <a:off x="1289944" y="4202224"/>
            <a:ext cx="4025006" cy="268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02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Бумажные платки.</a:t>
            </a:r>
          </a:p>
          <a:p>
            <a:r>
              <a:rPr lang="ru-RU" sz="3200" dirty="0" smtClean="0"/>
              <a:t>Салфетки влажные.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54128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Мешок для сменной обуви.</a:t>
            </a:r>
            <a:endParaRPr lang="ru-RU" dirty="0"/>
          </a:p>
        </p:txBody>
      </p:sp>
      <p:pic>
        <p:nvPicPr>
          <p:cNvPr id="12290" name="Picture 2" descr="https://olbol.ru/pictures/product/middle/15025_mid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4" y="1409700"/>
            <a:ext cx="6118225" cy="51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09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Сменная обувь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Удобная</a:t>
            </a:r>
          </a:p>
          <a:p>
            <a:r>
              <a:rPr lang="ru-RU" sz="3200" dirty="0" smtClean="0"/>
              <a:t>Не скользкая</a:t>
            </a:r>
          </a:p>
          <a:p>
            <a:r>
              <a:rPr lang="ru-RU" sz="3200" dirty="0" smtClean="0"/>
              <a:t>С белой подошвой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31960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Папка для технологии (труда)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Папка для труда, А4, пластик, Л-303, Ро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апка для труда, А4, пластик, Л-303, Росс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4271" t="27474" r="27605" b="16145"/>
          <a:stretch/>
        </p:blipFill>
        <p:spPr>
          <a:xfrm>
            <a:off x="7046912" y="1399861"/>
            <a:ext cx="4940300" cy="46301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2397" t="35026" r="22916" b="21354"/>
          <a:stretch/>
        </p:blipFill>
        <p:spPr>
          <a:xfrm>
            <a:off x="307975" y="1775556"/>
            <a:ext cx="66675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4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8312" y="160338"/>
            <a:ext cx="8915400" cy="37776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Линейка 30 см.</a:t>
            </a:r>
          </a:p>
          <a:p>
            <a:r>
              <a:rPr lang="ru-RU" sz="2800" dirty="0" smtClean="0"/>
              <a:t>Треугольник с прямым углом.</a:t>
            </a:r>
          </a:p>
          <a:p>
            <a:r>
              <a:rPr lang="ru-RU" sz="2800" dirty="0" smtClean="0"/>
              <a:t>Ножницы с закруглёнными концами. </a:t>
            </a:r>
            <a:endParaRPr lang="ru-RU" sz="2800" dirty="0"/>
          </a:p>
        </p:txBody>
      </p:sp>
      <p:sp>
        <p:nvSpPr>
          <p:cNvPr id="4" name="AutoShape 2" descr="https://www.ofsi.ru/upload/iblock/2c5/hfe6pqy0b9xq82yab8pjc8sq33d9zph4/42393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https://cdn2.static1-sima-land.com/items/1142030/0/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4" y="2811149"/>
            <a:ext cx="4683125" cy="46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static.dochkisinochki.ru/upload/_catalog/5b/11/9b/GL000339563_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0" r="17639" b="2943"/>
          <a:stretch/>
        </p:blipFill>
        <p:spPr bwMode="auto">
          <a:xfrm rot="16200000">
            <a:off x="2024967" y="2136940"/>
            <a:ext cx="3581400" cy="54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savva-shop.ru/upload/iblock/c4f/c4fbae26ae6f8742c2675e9dd6cb61f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8" b="36222"/>
          <a:stretch/>
        </p:blipFill>
        <p:spPr bwMode="auto">
          <a:xfrm>
            <a:off x="1093741" y="2069387"/>
            <a:ext cx="10837908" cy="130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10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425" y="49804"/>
            <a:ext cx="8911687" cy="1280890"/>
          </a:xfrm>
        </p:spPr>
        <p:txBody>
          <a:bodyPr/>
          <a:lstStyle/>
          <a:p>
            <a:pPr algn="ctr"/>
            <a:r>
              <a:rPr lang="ru-RU" sz="4800" dirty="0" smtClean="0"/>
              <a:t>Портфель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s://doktrina39.ru/images/promotion/65/2-%D1%88%D0%BA%D0%BE%D0%BB%D1%8C%D0%BD%D1%8B%D0%B5-%D1%80%D0%B0%D0%BD%D1%86%D1%8B-%D0%B8-%D1%80%D1%8E%D0%BA%D0%B7%D0%B0%D0%BA%D0%B8_jse3-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427" y="1079500"/>
            <a:ext cx="5627373" cy="562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84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Карандаш простой.</a:t>
            </a:r>
          </a:p>
          <a:p>
            <a:r>
              <a:rPr lang="ru-RU" sz="3200" dirty="0" smtClean="0"/>
              <a:t>Ластик. </a:t>
            </a:r>
          </a:p>
          <a:p>
            <a:r>
              <a:rPr lang="ru-RU" sz="3200" dirty="0" smtClean="0"/>
              <a:t>Клей-карандаш. </a:t>
            </a:r>
          </a:p>
          <a:p>
            <a:r>
              <a:rPr lang="ru-RU" sz="3200" dirty="0" smtClean="0"/>
              <a:t>Тряпочка.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96675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Цветная бумага (А4).</a:t>
            </a:r>
            <a:br>
              <a:rPr lang="ru-RU" dirty="0" smtClean="0"/>
            </a:br>
            <a:r>
              <a:rPr lang="ru-RU" dirty="0" smtClean="0"/>
              <a:t>8 цветов. 16 листов.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20" y="1830260"/>
            <a:ext cx="6703654" cy="5027740"/>
          </a:xfrm>
        </p:spPr>
      </p:pic>
    </p:spTree>
    <p:extLst>
      <p:ext uri="{BB962C8B-B14F-4D97-AF65-F5344CB8AC3E}">
        <p14:creationId xmlns:p14="http://schemas.microsoft.com/office/powerpoint/2010/main" val="2142949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Цветной картон (А4)</a:t>
            </a:r>
            <a:br>
              <a:rPr lang="ru-RU" dirty="0" smtClean="0"/>
            </a:br>
            <a:r>
              <a:rPr lang="ru-RU" dirty="0"/>
              <a:t>8</a:t>
            </a:r>
            <a:r>
              <a:rPr lang="ru-RU" dirty="0" smtClean="0"/>
              <a:t> листов. </a:t>
            </a:r>
            <a:r>
              <a:rPr lang="ru-RU" dirty="0"/>
              <a:t>8</a:t>
            </a:r>
            <a:r>
              <a:rPr lang="ru-RU" dirty="0" smtClean="0"/>
              <a:t> цветов. 2 набора.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442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Цветной картон (А5).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10 цветов. 2 набора.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44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Планшет для черчения.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17" y="1639967"/>
            <a:ext cx="6549108" cy="4911830"/>
          </a:xfrm>
        </p:spPr>
      </p:pic>
      <p:sp>
        <p:nvSpPr>
          <p:cNvPr id="4" name="AutoShape 2" descr="https://vikart-molbert.ru/image/cache/catalog/VIKART-IMG/bumaga/18-04_pic8-500x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72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Пластилин. </a:t>
            </a:r>
            <a:br>
              <a:rPr lang="ru-RU" dirty="0" smtClean="0"/>
            </a:br>
            <a:r>
              <a:rPr lang="ru-RU" dirty="0" smtClean="0"/>
              <a:t>6 цветов. 2 набора. </a:t>
            </a:r>
            <a:endParaRPr lang="ru-RU" dirty="0"/>
          </a:p>
        </p:txBody>
      </p:sp>
      <p:pic>
        <p:nvPicPr>
          <p:cNvPr id="16386" name="Picture 2" descr="https://cdn2.static1-sima-land.com/items/728307/0/700-n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29" b="16762"/>
          <a:stretch/>
        </p:blipFill>
        <p:spPr bwMode="auto">
          <a:xfrm>
            <a:off x="1870075" y="2235200"/>
            <a:ext cx="9489242" cy="37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54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Доска для пластилина</a:t>
            </a:r>
            <a:endParaRPr lang="ru-RU" dirty="0"/>
          </a:p>
        </p:txBody>
      </p:sp>
      <p:pic>
        <p:nvPicPr>
          <p:cNvPr id="17410" name="Picture 2" descr="https://avatars.mds.yandex.net/i?id=fd395a1c9c73224e4f2c63470a66c86b-376806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4" y="1701800"/>
            <a:ext cx="6638925" cy="442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85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/>
              <a:t>Летом собираем природный материал (листья, шишки, жёлуди и т.д.). </a:t>
            </a:r>
          </a:p>
          <a:p>
            <a:pPr marL="0" indent="0" algn="just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25451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Мешок для формы по физической культуре</a:t>
            </a:r>
            <a:endParaRPr lang="ru-RU" dirty="0"/>
          </a:p>
        </p:txBody>
      </p:sp>
      <p:pic>
        <p:nvPicPr>
          <p:cNvPr id="4" name="Picture 2" descr="https://olbol.ru/pictures/product/middle/15025_mid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93" y="1905000"/>
            <a:ext cx="5389038" cy="45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35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/>
              <a:t>Короткая форма (шорты, футболка</a:t>
            </a:r>
            <a:r>
              <a:rPr lang="ru-RU" sz="2800" dirty="0" smtClean="0"/>
              <a:t>).</a:t>
            </a:r>
          </a:p>
          <a:p>
            <a:pPr algn="just"/>
            <a:r>
              <a:rPr lang="ru-RU" sz="2800" dirty="0" smtClean="0"/>
              <a:t>Спортивный костюм. </a:t>
            </a:r>
          </a:p>
          <a:p>
            <a:pPr algn="just"/>
            <a:r>
              <a:rPr lang="ru-RU" sz="2800" dirty="0" smtClean="0"/>
              <a:t>Спортивная обувь на светлой подошве, не скользящая.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808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325" y="0"/>
            <a:ext cx="8911687" cy="1280890"/>
          </a:xfrm>
        </p:spPr>
        <p:txBody>
          <a:bodyPr/>
          <a:lstStyle/>
          <a:p>
            <a:pPr algn="ctr"/>
            <a:r>
              <a:rPr lang="ru-RU" sz="6600" dirty="0" smtClean="0"/>
              <a:t>Пенал</a:t>
            </a:r>
            <a:endParaRPr lang="ru-RU" dirty="0"/>
          </a:p>
        </p:txBody>
      </p:sp>
      <p:pic>
        <p:nvPicPr>
          <p:cNvPr id="2050" name="Picture 2" descr="https://onlyo.ru/wa-data/public/shop/products/66/23/2366/images/8388/8388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28892" y="500006"/>
            <a:ext cx="5236401" cy="70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6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Папка с ручками для уроков изобразительного искусства</a:t>
            </a:r>
            <a:endParaRPr lang="ru-RU" dirty="0"/>
          </a:p>
        </p:txBody>
      </p:sp>
      <p:pic>
        <p:nvPicPr>
          <p:cNvPr id="18434" name="Picture 2" descr="https://on29.ru/upload/iblock/1d9/1d9e075787c59c1016926196ecf15c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4" y="2133600"/>
            <a:ext cx="4371975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19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6638" y="0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Гуашь 12 цветов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8361" y="459345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Высушить. </a:t>
            </a:r>
          </a:p>
          <a:p>
            <a:r>
              <a:rPr lang="ru-RU" sz="2400" dirty="0" smtClean="0"/>
              <a:t>Поставить в контейнер. </a:t>
            </a:r>
          </a:p>
          <a:p>
            <a:r>
              <a:rPr lang="ru-RU" sz="2400" dirty="0" smtClean="0"/>
              <a:t>Кисточки №3,4,6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7" y="997464"/>
            <a:ext cx="3966936" cy="2975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60" y="2485065"/>
            <a:ext cx="3966936" cy="2975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15586" r="7793" b="36150"/>
          <a:stretch/>
        </p:blipFill>
        <p:spPr>
          <a:xfrm>
            <a:off x="7149705" y="3354572"/>
            <a:ext cx="5042295" cy="330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66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/>
              <a:t>Тетради подписать карандашом (ФИ).</a:t>
            </a:r>
          </a:p>
          <a:p>
            <a:pPr algn="just"/>
            <a:r>
              <a:rPr lang="ru-RU" sz="2400" dirty="0" smtClean="0"/>
              <a:t>Подписать мешки, папки для уроков технологии и изобразительного искусства. 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algn="just"/>
            <a:endParaRPr lang="ru-RU" sz="2400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6239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Ручки шариковые с синей пастой;</a:t>
            </a:r>
          </a:p>
          <a:p>
            <a:r>
              <a:rPr lang="ru-RU" sz="2800" dirty="0"/>
              <a:t>р</a:t>
            </a:r>
            <a:r>
              <a:rPr lang="ru-RU" sz="2800" dirty="0" smtClean="0"/>
              <a:t>учки с зелёной пастой;</a:t>
            </a:r>
          </a:p>
          <a:p>
            <a:r>
              <a:rPr lang="ru-RU" sz="2800" dirty="0" smtClean="0"/>
              <a:t>простые карандаши;</a:t>
            </a:r>
          </a:p>
          <a:p>
            <a:r>
              <a:rPr lang="ru-RU" sz="2800" dirty="0"/>
              <a:t>з</a:t>
            </a:r>
            <a:r>
              <a:rPr lang="ru-RU" sz="2800" dirty="0" smtClean="0"/>
              <a:t>акрытая точилка;</a:t>
            </a:r>
          </a:p>
          <a:p>
            <a:r>
              <a:rPr lang="ru-RU" sz="2800" dirty="0"/>
              <a:t>л</a:t>
            </a:r>
            <a:r>
              <a:rPr lang="ru-RU" sz="2800" dirty="0" smtClean="0"/>
              <a:t>инейка 20 см;</a:t>
            </a:r>
          </a:p>
          <a:p>
            <a:r>
              <a:rPr lang="ru-RU" sz="2800" dirty="0" smtClean="0"/>
              <a:t>6 цветных карандашей;</a:t>
            </a:r>
          </a:p>
          <a:p>
            <a:r>
              <a:rPr lang="ru-RU" sz="2800" dirty="0"/>
              <a:t>л</a:t>
            </a:r>
            <a:r>
              <a:rPr lang="ru-RU" sz="2800" dirty="0" smtClean="0"/>
              <a:t>астик.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5214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2525" y="50394"/>
            <a:ext cx="8911687" cy="1280890"/>
          </a:xfrm>
        </p:spPr>
        <p:txBody>
          <a:bodyPr/>
          <a:lstStyle/>
          <a:p>
            <a:r>
              <a:rPr lang="ru-RU" dirty="0" smtClean="0"/>
              <a:t>5 папок А4 с кнопкой (жёлтая, синяя, красная, зелёная, прозрачная)</a:t>
            </a:r>
            <a:endParaRPr lang="ru-RU" dirty="0"/>
          </a:p>
        </p:txBody>
      </p:sp>
      <p:sp>
        <p:nvSpPr>
          <p:cNvPr id="4" name="AutoShape 2" descr="https://www.shop-profit.ru/upload/iblock/864/8f85851b_d7b1_11e7_91db_50e549cd0106_03a9349b_d845_11e7_91db_50e549cd0106.resiz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dn1.ozone.ru/s3/multimedia-o/600445426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klasstorg.ru/wa-data/public/shop/products/61/32/13261/images/22353/22353.7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43" y="1407798"/>
            <a:ext cx="5229225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arusmag.ru/images/cms/thumbs/c0fc12010fca7c1e16a331bde5d7d9c49cca1f31/a4_mk12-1_220893_420_420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4" y="2133600"/>
            <a:ext cx="4725988" cy="364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42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Обложки для тетрадей плотные (прозрачные, без рисунков)</a:t>
            </a:r>
            <a:endParaRPr lang="ru-RU" dirty="0"/>
          </a:p>
        </p:txBody>
      </p:sp>
      <p:pic>
        <p:nvPicPr>
          <p:cNvPr id="4098" name="Picture 2" descr="https://images.by.prom.st/148667345_w500_h500_oblozhka-dlya-uchebni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905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static.my-shop.ru/product/3/369/36807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8645" t="20443" r="33542" b="19791"/>
          <a:stretch/>
        </p:blipFill>
        <p:spPr>
          <a:xfrm>
            <a:off x="6819900" y="2176462"/>
            <a:ext cx="37592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8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Обложки для учебников (А4, прозрачные, без рисунков).</a:t>
            </a:r>
            <a:endParaRPr lang="ru-RU" dirty="0"/>
          </a:p>
        </p:txBody>
      </p:sp>
      <p:pic>
        <p:nvPicPr>
          <p:cNvPr id="5122" name="Picture 2" descr="https://umitoy.ru/upload/iblock/74e/74e458cb0af8acae452d72975af76f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667" r="-1" b="-33891"/>
          <a:stretch/>
        </p:blipFill>
        <p:spPr bwMode="auto">
          <a:xfrm>
            <a:off x="2589212" y="1939611"/>
            <a:ext cx="8478929" cy="748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7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Папка А4 (с файлами)</a:t>
            </a:r>
            <a:endParaRPr lang="ru-RU" dirty="0"/>
          </a:p>
        </p:txBody>
      </p:sp>
      <p:sp>
        <p:nvSpPr>
          <p:cNvPr id="4" name="AutoShape 4" descr="https://www.leomebel.ru/upload/iblock/05d/05db7af2599e5c4bc5c4f4f5252f28d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svktrade.ru/images/detailed/3/papka_1079269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svktrade.ru/images/detailed/3/papka_1079269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0001" t="10547" r="26874" b="10678"/>
          <a:stretch/>
        </p:blipFill>
        <p:spPr>
          <a:xfrm>
            <a:off x="4279900" y="1404981"/>
            <a:ext cx="5243512" cy="52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7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Тетрадь в частую косую линию (6 </a:t>
            </a:r>
            <a:r>
              <a:rPr lang="ru-RU" dirty="0" err="1" smtClean="0"/>
              <a:t>шт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170" name="Picture 2" descr="https://www.shop.kostyor.ru/images/thumbnails/68/24118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b="7643"/>
          <a:stretch/>
        </p:blipFill>
        <p:spPr bwMode="auto">
          <a:xfrm>
            <a:off x="3148012" y="1476968"/>
            <a:ext cx="6643688" cy="509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2056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</TotalTime>
  <Words>283</Words>
  <Application>Microsoft Office PowerPoint</Application>
  <PresentationFormat>Широкоэкранный</PresentationFormat>
  <Paragraphs>61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Century Gothic</vt:lpstr>
      <vt:lpstr>Wingdings 3</vt:lpstr>
      <vt:lpstr>Легкий дым</vt:lpstr>
      <vt:lpstr>Что необходимо первокласснику? </vt:lpstr>
      <vt:lpstr>Портфель </vt:lpstr>
      <vt:lpstr>Пенал</vt:lpstr>
      <vt:lpstr>Презентация PowerPoint</vt:lpstr>
      <vt:lpstr>5 папок А4 с кнопкой (жёлтая, синяя, красная, зелёная, прозрачная)</vt:lpstr>
      <vt:lpstr>Обложки для тетрадей плотные (прозрачные, без рисунков)</vt:lpstr>
      <vt:lpstr>Обложки для учебников (А4, прозрачные, без рисунков).</vt:lpstr>
      <vt:lpstr>Папка А4 (с файлами)</vt:lpstr>
      <vt:lpstr>Тетрадь в частую косую линию (6 шт)</vt:lpstr>
      <vt:lpstr>Тетрадь в узкую линейку (10 шт)</vt:lpstr>
      <vt:lpstr>Тетрадь в клетку 12 л (20 шт)</vt:lpstr>
      <vt:lpstr>Тетрадь в клетку 48 л (1 шт)</vt:lpstr>
      <vt:lpstr>Презентация PowerPoint</vt:lpstr>
      <vt:lpstr>Закладки для учебников</vt:lpstr>
      <vt:lpstr>Презентация PowerPoint</vt:lpstr>
      <vt:lpstr>Мешок для сменной обуви.</vt:lpstr>
      <vt:lpstr>Сменная обувь </vt:lpstr>
      <vt:lpstr>Папка для технологии (труда)</vt:lpstr>
      <vt:lpstr>Презентация PowerPoint</vt:lpstr>
      <vt:lpstr>Презентация PowerPoint</vt:lpstr>
      <vt:lpstr>Цветная бумага (А4). 8 цветов. 16 листов.</vt:lpstr>
      <vt:lpstr>Цветной картон (А4) 8 листов. 8 цветов. 2 набора. </vt:lpstr>
      <vt:lpstr>Цветной картон (А5).  10 цветов. 2 набора. </vt:lpstr>
      <vt:lpstr>Планшет для черчения.  </vt:lpstr>
      <vt:lpstr>Пластилин.  6 цветов. 2 набора. </vt:lpstr>
      <vt:lpstr>Доска для пластилина</vt:lpstr>
      <vt:lpstr>Презентация PowerPoint</vt:lpstr>
      <vt:lpstr>Мешок для формы по физической культуре</vt:lpstr>
      <vt:lpstr>Презентация PowerPoint</vt:lpstr>
      <vt:lpstr>Папка с ручками для уроков изобразительного искусства</vt:lpstr>
      <vt:lpstr>Гуашь 12 цветов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Учитель</cp:lastModifiedBy>
  <cp:revision>9</cp:revision>
  <dcterms:created xsi:type="dcterms:W3CDTF">2022-02-09T20:29:52Z</dcterms:created>
  <dcterms:modified xsi:type="dcterms:W3CDTF">2022-04-14T12:37:29Z</dcterms:modified>
</cp:coreProperties>
</file>