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5" r:id="rId2"/>
    <p:sldId id="256" r:id="rId3"/>
    <p:sldId id="258" r:id="rId4"/>
    <p:sldId id="286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80" r:id="rId22"/>
    <p:sldId id="281" r:id="rId23"/>
    <p:sldId id="283" r:id="rId24"/>
    <p:sldId id="28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990033"/>
    <a:srgbClr val="FF0000"/>
    <a:srgbClr val="ED8D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2079" autoAdjust="0"/>
  </p:normalViewPr>
  <p:slideViewPr>
    <p:cSldViewPr>
      <p:cViewPr varScale="1">
        <p:scale>
          <a:sx n="59" d="100"/>
          <a:sy n="59" d="100"/>
        </p:scale>
        <p:origin x="-16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725B6-A101-4BA7-96E2-FFB5357716BC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E9DB4-D44E-4390-B92C-1BC30E15E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9DB4-D44E-4390-B92C-1BC30E15E30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A92EC-A1E3-4039-8203-23A9ADB7D6DE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5F002-B7FB-4241-8116-0D678572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0;&#1086;&#1084;&#1072;&#1085;&#1076;&#1080;&#1088;%20&#1089;&#1095;&#1072;&#1089;&#1090;&#1083;&#1080;&#1074;&#1086;&#1081;%20&#1065;&#1091;&#1082;&#1080;%20-%20&#1044;&#1072;&#1074;&#1085;&#1099;&#1084;%20&#1076;&#1072;&#1074;&#1085;&#1086;%20&#1073;&#1099;&#1083;&#1072;%20&#1074;&#1086;&#1081;&#1085;&#1072;_(Audio-VK4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2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otkrytki-s-dnem-pobedy-svoimi-rukami-shablony-kak-sdelat-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41168"/>
            <a:ext cx="9144000" cy="1916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84976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Библиотека  ГБОУ школы № 605 с углубленным </a:t>
            </a:r>
            <a:r>
              <a:rPr lang="ru-RU" sz="3200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изучением немецкого 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языка Выборгского района г.Санкт-Петербурга представляет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924944"/>
            <a:ext cx="7560840" cy="1261884"/>
          </a:xfrm>
          <a:prstGeom prst="rect">
            <a:avLst/>
          </a:prstGeom>
          <a:ln>
            <a:solidFill>
              <a:srgbClr val="9900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электронную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4000" b="1" dirty="0" smtClean="0">
                <a:ln w="18000">
                  <a:noFill/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книжную выставку</a:t>
            </a:r>
            <a:endParaRPr lang="ru-RU" sz="4000" b="1" dirty="0">
              <a:ln w="18000">
                <a:noFill/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Командир счастливой Щуки - Давным давно была война_(Audio-VK4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72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 numSld="2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299695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256490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regnum_picture_1518607691303778_normal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755576" y="476672"/>
            <a:ext cx="2664296" cy="418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395536" y="4869160"/>
            <a:ext cx="4176464" cy="1152128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536" y="4869160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Алексеев, С.П. Подвиг Ленинграда. 1941-1945:Рассказы для детей /С.П.Алексеев. – М.:Дет.лит.,2005я.83с.: ил.- (Великие битвы Великой Отечественной).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355976" y="548680"/>
            <a:ext cx="4320480" cy="216024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 Black" pitchFamily="34" charset="0"/>
                <a:cs typeface="Arial" pitchFamily="34" charset="0"/>
              </a:rPr>
              <a:t>Мы чашу горя выпили до дна.</a:t>
            </a:r>
            <a:br>
              <a:rPr lang="ru-RU" b="1" dirty="0" smtClean="0">
                <a:latin typeface="Arial Black" pitchFamily="34" charset="0"/>
                <a:cs typeface="Arial" pitchFamily="34" charset="0"/>
              </a:rPr>
            </a:br>
            <a:r>
              <a:rPr lang="ru-RU" b="1" dirty="0" smtClean="0">
                <a:latin typeface="Arial Black" pitchFamily="34" charset="0"/>
                <a:cs typeface="Arial" pitchFamily="34" charset="0"/>
              </a:rPr>
              <a:t>Но враг не взял нас никаким измором</a:t>
            </a:r>
            <a:br>
              <a:rPr lang="ru-RU" b="1" dirty="0" smtClean="0">
                <a:latin typeface="Arial Black" pitchFamily="34" charset="0"/>
                <a:cs typeface="Arial" pitchFamily="34" charset="0"/>
              </a:rPr>
            </a:br>
            <a:r>
              <a:rPr lang="ru-RU" b="1" dirty="0" smtClean="0">
                <a:latin typeface="Arial Black" pitchFamily="34" charset="0"/>
                <a:cs typeface="Arial" pitchFamily="34" charset="0"/>
              </a:rPr>
              <a:t>И жизнью смерть была побеждена</a:t>
            </a:r>
            <a:br>
              <a:rPr lang="ru-RU" b="1" dirty="0" smtClean="0">
                <a:latin typeface="Arial Black" pitchFamily="34" charset="0"/>
                <a:cs typeface="Arial" pitchFamily="34" charset="0"/>
              </a:rPr>
            </a:br>
            <a:r>
              <a:rPr lang="ru-RU" b="1" dirty="0" smtClean="0">
                <a:latin typeface="Arial Black" pitchFamily="34" charset="0"/>
                <a:cs typeface="Arial" pitchFamily="34" charset="0"/>
              </a:rPr>
              <a:t>И победили человек и город!</a:t>
            </a:r>
          </a:p>
          <a:p>
            <a:r>
              <a:rPr lang="ru-RU" b="1" dirty="0" smtClean="0">
                <a:latin typeface="Arial Black" pitchFamily="34" charset="0"/>
                <a:cs typeface="Arial" pitchFamily="34" charset="0"/>
              </a:rPr>
              <a:t>                                  В.Суслов</a:t>
            </a:r>
            <a:endParaRPr lang="ru-RU" b="1" dirty="0"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Рисунок 11" descr="IMG_2904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4788024" y="2996952"/>
            <a:ext cx="3491880" cy="2516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7426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4" name="Рисунок 3" descr="849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4"/>
            <a:ext cx="3034623" cy="4248472"/>
          </a:xfrm>
          <a:prstGeom prst="rect">
            <a:avLst/>
          </a:prstGeom>
        </p:spPr>
      </p:pic>
      <p:pic>
        <p:nvPicPr>
          <p:cNvPr id="5" name="Рисунок 4" descr="any2fbimgloader27.pn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7020272" y="1628800"/>
            <a:ext cx="1728192" cy="2445392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67544" y="4869160"/>
            <a:ext cx="3384376" cy="136815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Arial Black" pitchFamily="34" charset="0"/>
              </a:rPr>
              <a:t>Аль, Д.Н. Дорога на Стрельну: повесть и рассказы  /Д.Н. Аль. – Л. : Дет.лит., 1991.- 240с. : ил.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7" name="Рисунок 6" descr="any2fbimgloader14.pn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3923928" y="476672"/>
            <a:ext cx="3166844" cy="1512168"/>
          </a:xfrm>
          <a:prstGeom prst="rect">
            <a:avLst/>
          </a:prstGeom>
        </p:spPr>
      </p:pic>
      <p:pic>
        <p:nvPicPr>
          <p:cNvPr id="8" name="Рисунок 7" descr="any2fbimgloader0.png"/>
          <p:cNvPicPr>
            <a:picLocks noChangeAspect="1"/>
          </p:cNvPicPr>
          <p:nvPr/>
        </p:nvPicPr>
        <p:blipFill>
          <a:blip r:embed="rId6" cstate="print">
            <a:lum bright="-10000" contrast="-10000"/>
          </a:blip>
          <a:stretch>
            <a:fillRect/>
          </a:stretch>
        </p:blipFill>
        <p:spPr>
          <a:xfrm>
            <a:off x="4788024" y="4221088"/>
            <a:ext cx="2857143" cy="2047619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3779912" y="2564904"/>
            <a:ext cx="3024336" cy="93610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79912" y="256490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Книга рассказывает о молодых защитниках Ленинграда.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376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pic>
        <p:nvPicPr>
          <p:cNvPr id="4" name="Рисунок 3" descr="5335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539552" y="548680"/>
            <a:ext cx="3773874" cy="2862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4644008" y="692696"/>
            <a:ext cx="3960440" cy="108012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692696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Матвеев, Г.И. Тарантул: Приключенческая повесть /Г.И. Матвеев.- СПб. : </a:t>
            </a:r>
            <a:r>
              <a:rPr lang="ru-RU" sz="1600" dirty="0" err="1" smtClean="0">
                <a:solidFill>
                  <a:schemeClr val="bg1"/>
                </a:solidFill>
                <a:latin typeface="Arial Black" pitchFamily="34" charset="0"/>
              </a:rPr>
              <a:t>Лениздат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, 1996. - 510с. : ил. 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39551" y="4293096"/>
            <a:ext cx="7882553" cy="216024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293096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        Повести «Зеленые цепочки», «Тайная схватка», «Тарантул» составили трилогию о ленинградских подростках , участниках героической обороны Ленинграда во время Великой Отечественной войны. Миша Алексеев и его приятели  помогли советским контрразведчикам выловить группу фашистских диверсантов, действующих в блокадном городе.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142905-2.jpg"/>
          <p:cNvPicPr>
            <a:picLocks noChangeAspect="1"/>
          </p:cNvPicPr>
          <p:nvPr/>
        </p:nvPicPr>
        <p:blipFill>
          <a:blip r:embed="rId4" cstate="print">
            <a:lum bright="-10000" contrast="-10000"/>
          </a:blip>
          <a:stretch>
            <a:fillRect/>
          </a:stretch>
        </p:blipFill>
        <p:spPr>
          <a:xfrm>
            <a:off x="6228184" y="2204864"/>
            <a:ext cx="2376264" cy="1810870"/>
          </a:xfrm>
          <a:prstGeom prst="rect">
            <a:avLst/>
          </a:prstGeom>
        </p:spPr>
      </p:pic>
      <p:pic>
        <p:nvPicPr>
          <p:cNvPr id="11" name="Рисунок 10" descr="i_023.png"/>
          <p:cNvPicPr>
            <a:picLocks noChangeAspect="1"/>
          </p:cNvPicPr>
          <p:nvPr/>
        </p:nvPicPr>
        <p:blipFill>
          <a:blip r:embed="rId5" cstate="print">
            <a:lum bright="-20000" contrast="-10000"/>
          </a:blip>
          <a:stretch>
            <a:fillRect/>
          </a:stretch>
        </p:blipFill>
        <p:spPr>
          <a:xfrm>
            <a:off x="4572000" y="2276872"/>
            <a:ext cx="1395311" cy="16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7005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83671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p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611561" y="548680"/>
            <a:ext cx="2808312" cy="3969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95536" y="5157192"/>
            <a:ext cx="4176464" cy="108012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573325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5536" y="5157192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Arial Black" pitchFamily="34" charset="0"/>
              </a:rPr>
              <a:t>Миксон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, И.Л. Жила, была: историческое повествование /</a:t>
            </a:r>
            <a:r>
              <a:rPr lang="ru-RU" sz="1600" dirty="0" err="1" smtClean="0">
                <a:solidFill>
                  <a:schemeClr val="bg1"/>
                </a:solidFill>
                <a:latin typeface="Arial Black" pitchFamily="34" charset="0"/>
              </a:rPr>
              <a:t>И.Л.Миксон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. – Л.: Дет.лит., 1991. – 223с.: ил.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283968" y="476672"/>
            <a:ext cx="4176464" cy="1944216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476672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Она жила в Ленинграде, обыкновенная девочка.  Звали ее Таня Савичева.                                      И вдруг началась война…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Имя Тани стало бессмертным…</a:t>
            </a:r>
          </a:p>
          <a:p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" name="Рисунок 11" descr="109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4716016" y="2780928"/>
            <a:ext cx="3540937" cy="2540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351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5976" y="62068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5" name="Рисунок 4" descr="valentina-semenceva-list-fiku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548680"/>
            <a:ext cx="3315085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572000" y="476672"/>
            <a:ext cx="3888432" cy="280831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В рассказах от лица пятилетней героини автор обращается к сверстникам, живущим в XXI веке и повествует о военном детстве, о жизни маленькой девочки и ее мамы в блокадном Ленинграде.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 rot="10800000">
            <a:off x="395536" y="5445224"/>
            <a:ext cx="4464496" cy="864096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467544" y="544522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Семенцова, В.Н.  Лист фикуса: Рассказы о войне /В.Н.Семенцова. - СПб: Паритет, 2005. -310с. : ил.</a:t>
            </a:r>
            <a:endParaRPr lang="ru-RU" sz="16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Рисунок 10" descr="i_016.jpg"/>
          <p:cNvPicPr>
            <a:picLocks noChangeAspect="1"/>
          </p:cNvPicPr>
          <p:nvPr/>
        </p:nvPicPr>
        <p:blipFill>
          <a:blip r:embed="rId4" cstate="print">
            <a:lum bright="-10000" contrast="-10000"/>
          </a:blip>
          <a:stretch>
            <a:fillRect/>
          </a:stretch>
        </p:blipFill>
        <p:spPr>
          <a:xfrm>
            <a:off x="5580112" y="3645024"/>
            <a:ext cx="1186235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_003.pn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7020272" y="3645024"/>
            <a:ext cx="1190625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58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3" name="Рисунок 2" descr="6994676-mihail-pavlovich-suhachev-deti-blokady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48680"/>
            <a:ext cx="2879825" cy="4509120"/>
          </a:xfrm>
          <a:prstGeom prst="rect">
            <a:avLst/>
          </a:prstGeom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755576" y="5301208"/>
            <a:ext cx="3528392" cy="100811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576" y="537321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Сухачев, М.П. Дети блокады:  повесть /М.П.Сухачев. – М.: Дет. лит., 2016. : ил.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355976" y="620688"/>
            <a:ext cx="4176464" cy="237626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27984" y="692696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Герои книги, - дети блокадного Ленинграда, Витя Стогов и его друзья, - тушили на чердаках зажигательные бомбы, ловили сигнальщиков-диверсантов, помогали людям выстоять.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Книга о невероятном мужестве</a:t>
            </a:r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и стойкости маленьких ленинградцев.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Васильева Азалия_Две родные душ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356992"/>
            <a:ext cx="2136880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0498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548681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Arial Black" pitchFamily="34" charset="0"/>
              </a:rPr>
              <a:t>ВАШ ПОДВИГ В НАШИХ СЕРДЦАХ</a:t>
            </a:r>
            <a:endParaRPr lang="ru-RU" sz="36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Salut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7164288" y="476672"/>
            <a:ext cx="1296000" cy="1296000"/>
          </a:xfrm>
          <a:prstGeom prst="rect">
            <a:avLst/>
          </a:prstGeom>
        </p:spPr>
      </p:pic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4664"/>
            <a:ext cx="1656184" cy="13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570507300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3560" y="1988841"/>
            <a:ext cx="4688680" cy="3419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5172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НИКТО НЕ ЗАБЫТ И НИЧТО НЕ ЗАБЫТО!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9797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548680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Алексеев, С.П. Подвиг Ленинграда. 1941-1945:Рассказы для детей /С.П.Алексеев. –М.:Дет.лит.,2005я.83с.: ил.- (Великие битвы Великой Отечественной).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ov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2698607" cy="4149080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95536" y="5013176"/>
            <a:ext cx="3960440" cy="100811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01317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Ильина,  Е.Я. Четвертая высота: Повесть /Е.Я.Ильина. – М.: АСТ, 2008. - 318с.: ил.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067944" y="548680"/>
            <a:ext cx="4464496" cy="345638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620688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Повесть  рассказывает о талантливой актрисе, героине Великой Отечественной войны Гуле Королевой.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Каждую свою маленькую победу она называла  взятой высотой.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Прочитав книгу, вы узнаете, какая высота оказалась для нее  последней и стала подвигом в борьбе с фашизмом.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293096"/>
            <a:ext cx="2736304" cy="199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8331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" y="0"/>
            <a:ext cx="913385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age10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11560" y="476672"/>
            <a:ext cx="3063808" cy="4653136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611560" y="5373216"/>
            <a:ext cx="7128792" cy="57606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37321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Катаев, В.П. Сын полка: Повесть / В.П.Катаев. – М.: Дет.лит., 2006. - 234с. : ил.</a:t>
            </a:r>
            <a:endParaRPr lang="ru-RU" sz="16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851920" y="404664"/>
            <a:ext cx="4824536" cy="424847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>Широко известная повесть о судьбе   мальчика Вани Солнцева, осиротевшего в годы Великой Отечественной войны и ставшего сыном полка.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Вместе с Ваней вы пройдете через многие испытания и поймете, что подвиг – это не просто смелость и отвага, а большой, огромный труд и великая любовь к Родине.</a:t>
            </a:r>
          </a:p>
          <a:p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0748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pic>
        <p:nvPicPr>
          <p:cNvPr id="4" name="Рисунок 3" descr="newphoto3252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611560" y="548680"/>
            <a:ext cx="3099230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467544" y="5589240"/>
            <a:ext cx="7776864" cy="64807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566124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Надеждина, Н.А. Партизанка Лара: Повесть /Н.А. Надеждина. –М.: Дет. лит., 1988.  - 142с. : ил.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139952" y="404664"/>
            <a:ext cx="4248472" cy="208823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3968" y="476672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Эта повесть о героине Великой Отечественной войны ленинградской школьнице Ларе </a:t>
            </a:r>
            <a:r>
              <a:rPr lang="ru-RU" dirty="0" err="1" smtClean="0">
                <a:solidFill>
                  <a:schemeClr val="bg1"/>
                </a:solidFill>
                <a:latin typeface="Arial Black" pitchFamily="34" charset="0"/>
              </a:rPr>
              <a:t>Михеенко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Юная партизанка участвовала в боевых операциях.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mg13 (1)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403981" y="2726922"/>
            <a:ext cx="3624403" cy="2718302"/>
          </a:xfrm>
          <a:prstGeom prst="rect">
            <a:avLst/>
          </a:prstGeom>
        </p:spPr>
      </p:pic>
    </p:spTree>
  </p:cSld>
  <p:clrMapOvr>
    <a:masterClrMapping/>
  </p:clrMapOvr>
  <p:transition spd="med" advClick="0" advTm="9454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04864"/>
            <a:ext cx="7056784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79631342_51-p-patrioticheskie-foni-dlya-prezentatsii-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-243408"/>
            <a:ext cx="9712040" cy="7101408"/>
          </a:xfrm>
          <a:prstGeom prst="rect">
            <a:avLst/>
          </a:prstGeom>
        </p:spPr>
      </p:pic>
      <p:pic>
        <p:nvPicPr>
          <p:cNvPr id="5" name="Рисунок 4" descr="Salut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7308304" y="332656"/>
            <a:ext cx="1296144" cy="1296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2564904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В сердцах и книгах-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 Black" pitchFamily="34" charset="0"/>
              </a:rPr>
              <a:t>память о войне»</a:t>
            </a:r>
            <a:endParaRPr lang="ru-RU" sz="4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4437112"/>
            <a:ext cx="54726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для младшего и среднего школьного возраста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843808" y="332656"/>
            <a:ext cx="3960440" cy="1960417"/>
          </a:xfrm>
          <a:prstGeom prst="rect">
            <a:avLst/>
          </a:prstGeom>
        </p:spPr>
      </p:pic>
    </p:spTree>
  </p:cSld>
  <p:clrMapOvr>
    <a:masterClrMapping/>
  </p:clrMapOvr>
  <p:transition spd="med" advClick="0" advTm="4586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pic>
        <p:nvPicPr>
          <p:cNvPr id="3" name="Рисунок 2" descr="1018275546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755576" y="620688"/>
            <a:ext cx="2659285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395536" y="5013176"/>
            <a:ext cx="4392488" cy="93610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5085184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Полевой, Б.Н. Повесть о настоящем человеке / Б.Н.Полевой. – М. : Дет. лит., 2017г. - 379с. : ил.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635896" y="620688"/>
            <a:ext cx="4968552" cy="1872208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07904" y="692696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Повесть Б.Полевого  о советском летчике-асе  </a:t>
            </a:r>
            <a:r>
              <a:rPr lang="ru-RU" dirty="0" err="1" smtClean="0">
                <a:solidFill>
                  <a:schemeClr val="bg1"/>
                </a:solidFill>
                <a:latin typeface="Arial Black" pitchFamily="34" charset="0"/>
              </a:rPr>
              <a:t>Мересьеве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, который был сбит в бою,  тяжело ранен, потерял обе ноги, но силой воли возвратился в ряды действующих летчиков.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1012376247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724128" y="2852936"/>
            <a:ext cx="1622522" cy="2829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005805821.jp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tretch>
            <a:fillRect/>
          </a:stretch>
        </p:blipFill>
        <p:spPr>
          <a:xfrm>
            <a:off x="7452320" y="2924944"/>
            <a:ext cx="1181142" cy="187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1021701641.jpg"/>
          <p:cNvPicPr>
            <a:picLocks noChangeAspect="1"/>
          </p:cNvPicPr>
          <p:nvPr/>
        </p:nvPicPr>
        <p:blipFill>
          <a:blip r:embed="rId6" cstate="print">
            <a:lum bright="-20000" contrast="30000"/>
          </a:blip>
          <a:stretch>
            <a:fillRect/>
          </a:stretch>
        </p:blipFill>
        <p:spPr>
          <a:xfrm>
            <a:off x="4427984" y="2924944"/>
            <a:ext cx="1148785" cy="177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9032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3" name="Рисунок 2" descr="1011853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2867049" cy="4509120"/>
          </a:xfrm>
          <a:prstGeom prst="rect">
            <a:avLst/>
          </a:prstGeom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539552" y="4941168"/>
            <a:ext cx="4608512" cy="1152128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515719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Твардовский, А.Т. Василий Теркин: Книга про бойца / А.Т. Твардовский. – М. : Дет. лит., 1988. – 207 с.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283968" y="476672"/>
            <a:ext cx="4248472" cy="396044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99992" y="548680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Теркин - кто же он такой?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Скажем откровенно: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Просто парень сам собой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Он обыкновенный...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И чтоб знали, чем силен,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Скажем откровенно: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Красотою наделен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Не был он отменной,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Не высок, не то чтоб мал,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Но герой - героем.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653136"/>
            <a:ext cx="3456384" cy="1619250"/>
          </a:xfrm>
          <a:prstGeom prst="rect">
            <a:avLst/>
          </a:prstGeom>
        </p:spPr>
      </p:pic>
    </p:spTree>
  </p:cSld>
  <p:clrMapOvr>
    <a:masterClrMapping/>
  </p:clrMapOvr>
  <p:transition spd="med" advClick="0" advTm="13822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3" name="Рисунок 2" descr="5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48680"/>
            <a:ext cx="7944883" cy="5544616"/>
          </a:xfrm>
          <a:prstGeom prst="rect">
            <a:avLst/>
          </a:prstGeom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5569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" y="0"/>
            <a:ext cx="9133851" cy="6858000"/>
          </a:xfrm>
          <a:prstGeom prst="rect">
            <a:avLst/>
          </a:prstGeom>
        </p:spPr>
      </p:pic>
      <p:pic>
        <p:nvPicPr>
          <p:cNvPr id="3" name="Рисунок 2" descr="150485_3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755576" y="410766"/>
            <a:ext cx="7740352" cy="5826546"/>
          </a:xfrm>
          <a:prstGeom prst="rect">
            <a:avLst/>
          </a:prstGeom>
        </p:spPr>
      </p:pic>
    </p:spTree>
  </p:cSld>
  <p:clrMapOvr>
    <a:masterClrMapping/>
  </p:clrMapOvr>
  <p:transition spd="med" advClick="0" advTm="4337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620688"/>
            <a:ext cx="55446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Поклонимся великим тем годам,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Тем славным командирам и бойцам,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И маршалам страны, и рядовым,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Поклонимся и мертвым и живым –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Всем тем, которых забывать нельзя,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Поклонимся, поклонимся, друзья...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М. Львов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492896"/>
            <a:ext cx="2627784" cy="2084709"/>
          </a:xfrm>
          <a:prstGeom prst="rect">
            <a:avLst/>
          </a:prstGeom>
        </p:spPr>
      </p:pic>
      <p:pic>
        <p:nvPicPr>
          <p:cNvPr id="5" name="Рисунок 4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581128"/>
            <a:ext cx="2692896" cy="1795264"/>
          </a:xfrm>
          <a:prstGeom prst="rect">
            <a:avLst/>
          </a:prstGeom>
        </p:spPr>
      </p:pic>
      <p:pic>
        <p:nvPicPr>
          <p:cNvPr id="6" name="Рисунок 5" descr="Ussr04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312" y="476672"/>
            <a:ext cx="2504512" cy="1936427"/>
          </a:xfrm>
          <a:prstGeom prst="rect">
            <a:avLst/>
          </a:prstGeom>
        </p:spPr>
      </p:pic>
      <p:pic>
        <p:nvPicPr>
          <p:cNvPr id="7" name="Рисунок 6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81128"/>
            <a:ext cx="2692896" cy="1795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840" y="580526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990033"/>
                </a:solidFill>
                <a:latin typeface="+mj-lt"/>
              </a:rPr>
              <a:t>Подготовила : Жихарева Н.И.,                            библиотекарь</a:t>
            </a:r>
            <a:endParaRPr lang="ru-RU" dirty="0">
              <a:solidFill>
                <a:srgbClr val="990033"/>
              </a:solidFill>
              <a:latin typeface="+mj-lt"/>
            </a:endParaRPr>
          </a:p>
        </p:txBody>
      </p:sp>
    </p:spTree>
  </p:cSld>
  <p:clrMapOvr>
    <a:masterClrMapping/>
  </p:clrMapOvr>
  <p:transition spd="med" advClick="0" advTm="10936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4" name="Рисунок 3" descr="Salut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7164288" y="476672"/>
            <a:ext cx="1296144" cy="1296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40466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>Тебе, читатель!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1124745"/>
            <a:ext cx="480628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33"/>
                </a:solidFill>
                <a:latin typeface="Arial Black" pitchFamily="34" charset="0"/>
              </a:rPr>
              <a:t>Память о войне священна, она вечна... </a:t>
            </a:r>
          </a:p>
          <a:p>
            <a:r>
              <a:rPr lang="ru-RU" sz="2400" dirty="0" smtClean="0">
                <a:solidFill>
                  <a:srgbClr val="990033"/>
                </a:solidFill>
                <a:latin typeface="Arial Black" pitchFamily="34" charset="0"/>
              </a:rPr>
              <a:t> Мы не видели войны, но мы можем представить великий подвиг героев-фронтовиков благодаря фильмам и книгам. Читайте книги о войне! </a:t>
            </a:r>
            <a:endParaRPr lang="ru-RU" sz="2400" b="1" dirty="0" smtClean="0">
              <a:solidFill>
                <a:srgbClr val="990033"/>
              </a:solidFill>
              <a:latin typeface="Arial Black" pitchFamily="34" charset="0"/>
            </a:endParaRPr>
          </a:p>
          <a:p>
            <a:endParaRPr lang="ru-RU" sz="2000" b="1" dirty="0" smtClean="0"/>
          </a:p>
          <a:p>
            <a:endParaRPr lang="ru-RU" sz="20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339752" y="4221088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90033"/>
                </a:solidFill>
                <a:latin typeface="Arial Black" pitchFamily="34" charset="0"/>
              </a:rPr>
              <a:t>Пройдите вместе с литературными героями по военным дорогам.</a:t>
            </a:r>
          </a:p>
          <a:p>
            <a:r>
              <a:rPr lang="ru-RU" sz="2400" b="1" dirty="0" smtClean="0">
                <a:solidFill>
                  <a:srgbClr val="990033"/>
                </a:solidFill>
                <a:latin typeface="Arial Black" pitchFamily="34" charset="0"/>
              </a:rPr>
              <a:t>Подумайте,  что дало людям силы выстоять и победить.</a:t>
            </a:r>
            <a:endParaRPr lang="ru-RU" sz="2400" b="1" dirty="0">
              <a:solidFill>
                <a:srgbClr val="990033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Ussr0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620688"/>
            <a:ext cx="1606800" cy="1386354"/>
          </a:xfrm>
          <a:prstGeom prst="rect">
            <a:avLst/>
          </a:prstGeom>
        </p:spPr>
      </p:pic>
      <p:pic>
        <p:nvPicPr>
          <p:cNvPr id="11" name="Рисунок 10" descr="s1200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7" y="2204864"/>
            <a:ext cx="1656184" cy="1656184"/>
          </a:xfrm>
          <a:prstGeom prst="rect">
            <a:avLst/>
          </a:prstGeom>
        </p:spPr>
      </p:pic>
      <p:pic>
        <p:nvPicPr>
          <p:cNvPr id="13" name="Рисунок 12" descr="s1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149080"/>
            <a:ext cx="1656184" cy="1795264"/>
          </a:xfrm>
          <a:prstGeom prst="rect">
            <a:avLst/>
          </a:prstGeom>
        </p:spPr>
      </p:pic>
    </p:spTree>
  </p:cSld>
  <p:clrMapOvr>
    <a:masterClrMapping/>
  </p:clrMapOvr>
  <p:transition spd="med" advClick="0" advTm="10811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4" name="Рисунок 3" descr="orden-vov-patron-karta-oboznacheniia-sabl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04864"/>
            <a:ext cx="6624736" cy="2734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404664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Arial Black" pitchFamily="34" charset="0"/>
              </a:rPr>
              <a:t>«ЧАС МУЖЕСТВА ПРОБИЛ НА НАШИХ ЧАСАХ…»</a:t>
            </a:r>
            <a:endParaRPr lang="ru-RU" sz="36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Salut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>
            <a:off x="7356430" y="548680"/>
            <a:ext cx="1296000" cy="129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508518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Только тот народ, который чтит своих героев, может считаться великим. 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К.Рокоссовский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Ussr04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5" y="476672"/>
            <a:ext cx="1091090" cy="1584000"/>
          </a:xfrm>
          <a:prstGeom prst="rect">
            <a:avLst/>
          </a:prstGeom>
        </p:spPr>
      </p:pic>
    </p:spTree>
  </p:cSld>
  <p:clrMapOvr>
    <a:masterClrMapping/>
  </p:clrMapOvr>
  <p:transition spd="med" advClick="0" advTm="947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6" name="Рисунок 5" descr="chas-muzhestva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2121" r="12121"/>
          <a:stretch>
            <a:fillRect/>
          </a:stretch>
        </p:blipFill>
        <p:spPr>
          <a:xfrm>
            <a:off x="611559" y="548680"/>
            <a:ext cx="225752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3203848" y="2492896"/>
            <a:ext cx="5544616" cy="1944216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491880" y="908720"/>
            <a:ext cx="4752528" cy="93610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91880" y="908721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Час мужества: Стихотворения и  рассказы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[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Текст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]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. - М.: Оникс, 2008. - 192с.: ил.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03848" y="2492896"/>
            <a:ext cx="56166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Мы знаем, что ныне лежит на весах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И что совершается ныне.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Час мужества пробил на наших часах,</a:t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И мужество нас не покинет.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                                                А.Ахматова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3" name="Рисунок 12" descr="65092807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39552" y="4437112"/>
            <a:ext cx="2515422" cy="1903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karta-boevoj-slavy.jp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tretch>
            <a:fillRect/>
          </a:stretch>
        </p:blipFill>
        <p:spPr>
          <a:xfrm>
            <a:off x="4860032" y="4509120"/>
            <a:ext cx="2532664" cy="1988840"/>
          </a:xfrm>
          <a:prstGeom prst="rect">
            <a:avLst/>
          </a:prstGeom>
        </p:spPr>
      </p:pic>
    </p:spTree>
  </p:cSld>
  <p:clrMapOvr>
    <a:masterClrMapping/>
  </p:clrMapOvr>
  <p:transition spd="med" advClick="0" advTm="7098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3407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1004651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692696"/>
            <a:ext cx="3021728" cy="3909814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3995936" y="692696"/>
            <a:ext cx="3672408" cy="2232248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main_паустовский3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32040" y="4365104"/>
            <a:ext cx="2808312" cy="199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211960" y="112474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851920" y="692696"/>
            <a:ext cx="4752528" cy="3384376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Главный герой Петр Терентьев собирается уходить на фронт. Его сын, не зная, что подарить ему, вручает необычного жука-носорога. Мальчик поймал его в огороде и посадил в коробочку. В коробке жуку не нравилось он все время пытался выбраться. Теперь вместе с бойцом ему предстоит отправиться на войну.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83568" y="5085184"/>
            <a:ext cx="3672408" cy="100811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83568" y="5085184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Паустовский, К.Г. Похождения жука-носорога 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[ 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Текст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 ] /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 К .Г. Паустовский. - М.: Малыш, 1991,16 с.</a:t>
            </a:r>
            <a:endParaRPr lang="ru-RU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677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pic>
        <p:nvPicPr>
          <p:cNvPr id="6" name="Рисунок 5" descr="1025769919.jpg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tretch>
            <a:fillRect/>
          </a:stretch>
        </p:blipFill>
        <p:spPr>
          <a:xfrm>
            <a:off x="827584" y="692696"/>
            <a:ext cx="2564080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67544" y="4941168"/>
            <a:ext cx="3456384" cy="136815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5013176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Рассказы о Великой Отечественной войне. – М. : Дрофа-Плюс, 2005. – 256с.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355976" y="908720"/>
            <a:ext cx="3672408" cy="2304256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55976" y="980729"/>
            <a:ext cx="3816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   В сборник вошли рассказы о легендарных героях Великой Отечественной войны, о маршале Жукове, о пионерах-героях.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Рисунок 11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645024"/>
            <a:ext cx="446449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616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" y="0"/>
            <a:ext cx="9133851" cy="6858000"/>
          </a:xfrm>
          <a:prstGeom prst="rect">
            <a:avLst/>
          </a:prstGeom>
        </p:spPr>
      </p:pic>
      <p:pic>
        <p:nvPicPr>
          <p:cNvPr id="4" name="Рисунок 3" descr="5200173.jpg"/>
          <p:cNvPicPr>
            <a:picLocks noChangeAspect="1"/>
          </p:cNvPicPr>
          <p:nvPr/>
        </p:nvPicPr>
        <p:blipFill>
          <a:blip r:embed="rId3" cstate="print">
            <a:lum bright="-10000" contrast="-10000"/>
          </a:blip>
          <a:stretch>
            <a:fillRect/>
          </a:stretch>
        </p:blipFill>
        <p:spPr>
          <a:xfrm>
            <a:off x="611560" y="548680"/>
            <a:ext cx="2579929" cy="4005064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39552" y="4797152"/>
            <a:ext cx="7920880" cy="1008112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560" y="486916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«Идет война народная…»: стихи о Великой Отечественной войне. - М.: Дет.лит., 2007. - 329с.: ил.- (Школьная библиотека).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img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692696"/>
            <a:ext cx="4992554" cy="3744416"/>
          </a:xfrm>
          <a:prstGeom prst="rect">
            <a:avLst/>
          </a:prstGeom>
        </p:spPr>
      </p:pic>
    </p:spTree>
  </p:cSld>
  <p:clrMapOvr>
    <a:masterClrMapping/>
  </p:clrMapOvr>
  <p:transition spd="med" advClick="0" advTm="5444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8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162880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27809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80534" y="3501008"/>
            <a:ext cx="438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Salut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7380312" y="476672"/>
            <a:ext cx="1296000" cy="12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476672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НЕПОКОРЕННЫЙ  ЛЕНИНГРАД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83-2-hPzHdo.jpg"/>
          <p:cNvPicPr>
            <a:picLocks noChangeAspect="1"/>
          </p:cNvPicPr>
          <p:nvPr/>
        </p:nvPicPr>
        <p:blipFill>
          <a:blip r:embed="rId4" cstate="print">
            <a:lum bright="-20000" contrast="30000"/>
          </a:blip>
          <a:stretch>
            <a:fillRect/>
          </a:stretch>
        </p:blipFill>
        <p:spPr>
          <a:xfrm>
            <a:off x="1403648" y="1988840"/>
            <a:ext cx="5832648" cy="2880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9672" y="4797152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 блокадных днях мы так и не узнали: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Меж юностью и детством где черта?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Нам в сорок третьем выдали медали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И только в сорок пятом - паспорта.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   Ю.Воронов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" name="Рисунок 12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548680"/>
            <a:ext cx="1512168" cy="1008112"/>
          </a:xfrm>
          <a:prstGeom prst="rect">
            <a:avLst/>
          </a:prstGeom>
        </p:spPr>
      </p:pic>
    </p:spTree>
  </p:cSld>
  <p:clrMapOvr>
    <a:masterClrMapping/>
  </p:clrMapOvr>
  <p:transition spd="med" advClick="0" advTm="6911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953</Words>
  <Application>Microsoft Office PowerPoint</Application>
  <PresentationFormat>Экран (4:3)</PresentationFormat>
  <Paragraphs>79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Lenochka</dc:creator>
  <cp:lastModifiedBy>Lenochka</cp:lastModifiedBy>
  <cp:revision>118</cp:revision>
  <dcterms:created xsi:type="dcterms:W3CDTF">2020-04-07T18:34:22Z</dcterms:created>
  <dcterms:modified xsi:type="dcterms:W3CDTF">2020-04-10T16:21:18Z</dcterms:modified>
</cp:coreProperties>
</file>