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98" r:id="rId4"/>
    <p:sldId id="299" r:id="rId5"/>
    <p:sldId id="258" r:id="rId6"/>
    <p:sldId id="259" r:id="rId7"/>
    <p:sldId id="285" r:id="rId8"/>
    <p:sldId id="273" r:id="rId9"/>
    <p:sldId id="260" r:id="rId10"/>
    <p:sldId id="300" r:id="rId11"/>
    <p:sldId id="301" r:id="rId12"/>
    <p:sldId id="262" r:id="rId13"/>
    <p:sldId id="286" r:id="rId14"/>
    <p:sldId id="267" r:id="rId15"/>
    <p:sldId id="302" r:id="rId16"/>
    <p:sldId id="303" r:id="rId17"/>
    <p:sldId id="304" r:id="rId18"/>
    <p:sldId id="280" r:id="rId19"/>
    <p:sldId id="305" r:id="rId20"/>
    <p:sldId id="306" r:id="rId21"/>
    <p:sldId id="307" r:id="rId22"/>
    <p:sldId id="30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2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химии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251520" y="1772816"/>
          <a:ext cx="8712967" cy="4817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7377"/>
                <a:gridCol w="4213143"/>
                <a:gridCol w="2016224"/>
                <a:gridCol w="2016223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Содержательный</a:t>
                      </a:r>
                      <a:r>
                        <a:rPr lang="ru-RU" sz="2400" baseline="0" dirty="0" smtClean="0"/>
                        <a:t> блок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84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Неорганические вещества: 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классификация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номенклатура, особенности состава, строения, химические свойства и генетическая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связь веществ различных классов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Органические вещества: 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классификация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номенклатура, химические свойства и генетическая связь веществ различных классов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51348"/>
              </p:ext>
            </p:extLst>
          </p:nvPr>
        </p:nvGraphicFramePr>
        <p:xfrm>
          <a:off x="251520" y="1772816"/>
          <a:ext cx="8712967" cy="4206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7377"/>
                <a:gridCol w="4213143"/>
                <a:gridCol w="2016224"/>
                <a:gridCol w="2016223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Содержательный</a:t>
                      </a:r>
                      <a:r>
                        <a:rPr lang="ru-RU" sz="2400" baseline="0" dirty="0" smtClean="0"/>
                        <a:t> блок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познания в химии. Химия и жизнь: 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экспериментальные основы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химии, общие представления о промышленных способах получения важнейших веществ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Расчеты </a:t>
                      </a:r>
                      <a:r>
                        <a:rPr kumimoji="0" lang="ru-R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химическим формулам и уравнениям реакций</a:t>
                      </a:r>
                      <a:endParaRPr lang="ru-RU" sz="24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34</a:t>
            </a:r>
            <a:r>
              <a:rPr lang="ru-RU" dirty="0" smtClean="0"/>
              <a:t> задания</a:t>
            </a:r>
          </a:p>
          <a:p>
            <a:endParaRPr lang="ru-RU" dirty="0" smtClean="0"/>
          </a:p>
          <a:p>
            <a:r>
              <a:rPr lang="ru-RU" dirty="0" smtClean="0"/>
              <a:t>№ 1-28 – Часть 1. Задания с кратким ответом в виде числа, последовательности цифр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36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29-34 – Часть 2. Задания с развернутым ответом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55679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Классификация неорганических веществ. Номенклатура неорганических веществ (тривиальная и международная)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42900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Изменилась форма подачи задания №5 КИМ-2022</a:t>
            </a:r>
            <a:endParaRPr lang="ru-RU" sz="2400" dirty="0">
              <a:solidFill>
                <a:schemeClr val="accent2"/>
              </a:solidFill>
            </a:endParaRP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852936"/>
            <a:ext cx="5514975" cy="32956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429000"/>
            <a:ext cx="27363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solidFill>
                  <a:schemeClr val="accent2"/>
                </a:solidFill>
              </a:rPr>
              <a:t>Задание №12 КИМ-2022 – объединенные задания №13 и №14 КИМ-2021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162880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Характерные химические свойства углеводородов, предельных одноатомных и многоатомных спиртов, фенола, альдегидов, предельных карбоновых кислот, сложных эфиров. Основные способы получения углеводородов и кислородсодержащих органических соединений</a:t>
            </a:r>
            <a:endParaRPr lang="ru-RU" dirty="0"/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140968"/>
            <a:ext cx="5760640" cy="244827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1277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Гидролиз солей. Среда водных растворов:</a:t>
            </a:r>
          </a:p>
          <a:p>
            <a:pPr algn="ctr"/>
            <a:r>
              <a:rPr lang="ru-RU" sz="2400" dirty="0" smtClean="0"/>
              <a:t>кислая, нейтральная, щелочная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3240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Изменились условия задания №21 КИМ-2022. 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К заданию представлены справочные материалы.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Ответы нужно выписать в определенной последовательности.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618" y="2276872"/>
            <a:ext cx="4996163" cy="440092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1277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Обратимые и необратимые химические реакции. Химическое равновесие. Химические </a:t>
            </a:r>
            <a:r>
              <a:rPr lang="ru-RU" sz="2400" dirty="0" smtClean="0"/>
              <a:t>расчеты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42900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Это новое задание КИМ-2022</a:t>
            </a:r>
            <a:endParaRPr lang="ru-RU" sz="2800" dirty="0">
              <a:solidFill>
                <a:schemeClr val="accent2"/>
              </a:solidFill>
            </a:endParaRPr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20888"/>
            <a:ext cx="5410200" cy="39147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1277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Химические расчеты массы вещества или </a:t>
            </a:r>
            <a:r>
              <a:rPr lang="ru-RU" sz="2400" dirty="0" smtClean="0"/>
              <a:t>объема </a:t>
            </a:r>
            <a:r>
              <a:rPr lang="ru-RU" sz="2400" dirty="0" smtClean="0"/>
              <a:t>газов, массовой или </a:t>
            </a:r>
            <a:r>
              <a:rPr lang="ru-RU" sz="2400" dirty="0" smtClean="0"/>
              <a:t>объемной </a:t>
            </a:r>
            <a:r>
              <a:rPr lang="ru-RU" sz="2400" dirty="0" smtClean="0"/>
              <a:t>доли выхода продукта реакции, массовой доли (массы) химического соединения в смеси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Изменились расчеты в задании №28 КИМ-2022. 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Теперь нужно найти значение «выхода продукта реакции» или «массовой доли примеси».</a:t>
            </a:r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636" y="4363442"/>
            <a:ext cx="6624736" cy="136815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8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8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</a:t>
                      </a:r>
                      <a:r>
                        <a:rPr lang="ru-RU" sz="2400" baseline="0" dirty="0" smtClean="0"/>
                        <a:t> и 14</a:t>
                      </a:r>
                      <a:r>
                        <a:rPr lang="ru-RU" sz="2400" dirty="0" smtClean="0"/>
                        <a:t> задания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15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14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Уменьшили количество заданий. Теперь их 34, а не 35.</a:t>
            </a:r>
          </a:p>
          <a:p>
            <a:pPr lvl="0" algn="just"/>
            <a:endParaRPr lang="ru-RU" sz="2400" dirty="0" smtClean="0"/>
          </a:p>
          <a:p>
            <a:pPr algn="just"/>
            <a:r>
              <a:rPr lang="ru-RU" sz="2400" dirty="0" smtClean="0"/>
              <a:t>Объединили задания 13 и 14 на знание свойств углеводородов и кислородсодержащих органических соединений в задание 12. Также сняли ограничение на количество верных утверждений из 5 предложенных.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Исключили задание 6 на знание свойств простых веществ и оксидов, так как оно схоже с заданиями 7 и 8.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21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20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23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25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27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27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29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31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2286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33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33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35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600" dirty="0" smtClean="0"/>
              <a:t>Изменили условия задания 5 на классификацию неорганических веществ и задания 21 на знание среды водных растворов. Теперь нужно определить среду раствора и расставить вещества в порядке уменьшения или увеличения кислотности среды.</a:t>
            </a:r>
          </a:p>
          <a:p>
            <a:pPr lvl="0" algn="just"/>
            <a:endParaRPr lang="ru-RU" sz="2600" dirty="0" smtClean="0"/>
          </a:p>
          <a:p>
            <a:pPr algn="just"/>
            <a:r>
              <a:rPr lang="ru-RU" sz="2600" dirty="0" smtClean="0"/>
              <a:t>Включили задание 23 на умения проводить расчеты с помощью таблицы, в которой указаны изменения концентрации веществ.</a:t>
            </a:r>
          </a:p>
          <a:p>
            <a:pPr lvl="0" algn="just"/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25112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/>
              <a:t>Изменили расчеты в задании 28. Теперь школьники определяют значение «выхода продукта реакции» или «массовой доли примеси».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Изменили шкалу оценивания некоторых заданий после уточнения уровня их сложности.</a:t>
            </a:r>
          </a:p>
          <a:p>
            <a:pPr lvl="0" algn="just"/>
            <a:endParaRPr lang="ru-RU" dirty="0" smtClean="0"/>
          </a:p>
          <a:p>
            <a:pPr algn="just"/>
            <a:r>
              <a:rPr lang="ru-RU" dirty="0" smtClean="0"/>
              <a:t> Уменьшили максимальный балл за работу. Теперь он 56, а не 58.</a:t>
            </a:r>
          </a:p>
          <a:p>
            <a:pPr lvl="0" algn="just"/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блоки предмета</a:t>
            </a:r>
            <a:endParaRPr lang="ru-RU" dirty="0"/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30 минут (210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(300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43136"/>
            <a:ext cx="91440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Периодическая система химических элементов Д.И. Менделеева</a:t>
            </a:r>
          </a:p>
          <a:p>
            <a:pPr algn="just"/>
            <a:r>
              <a:rPr lang="ru-RU" dirty="0" smtClean="0"/>
              <a:t>Таблица растворимости солей, кислот и оснований в воде</a:t>
            </a:r>
          </a:p>
          <a:p>
            <a:pPr algn="just"/>
            <a:r>
              <a:rPr lang="ru-RU" dirty="0" smtClean="0"/>
              <a:t>Электрохимический ряд напряжений металлов</a:t>
            </a:r>
          </a:p>
          <a:p>
            <a:pPr algn="just"/>
            <a:r>
              <a:rPr lang="ru-RU" dirty="0" smtClean="0"/>
              <a:t>Непрограммируемый калькулятор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56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251520" y="1772816"/>
          <a:ext cx="8712967" cy="402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7377"/>
                <a:gridCol w="4213143"/>
                <a:gridCol w="2016224"/>
                <a:gridCol w="2016223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Содержательный</a:t>
                      </a:r>
                      <a:r>
                        <a:rPr lang="ru-RU" sz="2400" baseline="0" dirty="0" smtClean="0"/>
                        <a:t> блок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Теоретические основы химии: 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современные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представления о строении атома, Периодический закон и Периодическая система химических элементов Д.И. Менделеева, химическая связь и строение вещества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Химическая реакция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1074</TotalTime>
  <Words>817</Words>
  <Application>Microsoft Office PowerPoint</Application>
  <PresentationFormat>Экран (4:3)</PresentationFormat>
  <Paragraphs>227</Paragraphs>
  <Slides>22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ЕГЭ-2022 по химии</vt:lpstr>
      <vt:lpstr>Изменения в КИМ ЕГЭ-2022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Содержательные разделы</vt:lpstr>
      <vt:lpstr>Задания</vt:lpstr>
      <vt:lpstr>Задание №5</vt:lpstr>
      <vt:lpstr>Задание №12</vt:lpstr>
      <vt:lpstr>Задание №21</vt:lpstr>
      <vt:lpstr>Задание №23</vt:lpstr>
      <vt:lpstr>Задание №28</vt:lpstr>
      <vt:lpstr>Сравнение КИМ-2022 с КИМ-2021</vt:lpstr>
      <vt:lpstr>Сравнение КИМ-2022 с КИМ-2021</vt:lpstr>
      <vt:lpstr>Сравнение КИМ-2022 с КИМ-2021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190</cp:revision>
  <dcterms:created xsi:type="dcterms:W3CDTF">2020-08-31T10:23:09Z</dcterms:created>
  <dcterms:modified xsi:type="dcterms:W3CDTF">2021-10-23T14:41:38Z</dcterms:modified>
</cp:coreProperties>
</file>